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theme/theme2.xml" ContentType="application/vnd.openxmlformats-officedocument.theme+xml"/>
  <Override PartName="/ppt/media/image1.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1pPr>
    <a:lvl2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2pPr>
    <a:lvl3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3pPr>
    <a:lvl4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4pPr>
    <a:lvl5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5pPr>
    <a:lvl6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6pPr>
    <a:lvl7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7pPr>
    <a:lvl8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8pPr>
    <a:lvl9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b="def" i="def"/>
      <a:tcStyle>
        <a:tcBdr/>
        <a:fill>
          <a:solidFill>
            <a:srgbClr val="E6F0F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b="def" i="def"/>
      <a:tcStyle>
        <a:tcBdr/>
        <a:fill>
          <a:solidFill>
            <a:srgbClr val="EAF8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CDDF"/>
          </a:solidFill>
        </a:fill>
      </a:tcStyle>
    </a:wholeTbl>
    <a:band2H>
      <a:tcTxStyle b="def" i="def"/>
      <a:tcStyle>
        <a:tcBdr/>
        <a:fill>
          <a:solidFill>
            <a:srgbClr val="FFE8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Helvetica Neue Medium"/>
          <a:ea typeface="Helvetica Neue Medium"/>
          <a:cs typeface="Helvetica Neue Medium"/>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Helvetica Neue Medium"/>
          <a:ea typeface="Helvetica Neue Medium"/>
          <a:cs typeface="Helvetica Neue Medium"/>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4309" name="Shape 4309"/>
          <p:cNvSpPr/>
          <p:nvPr>
            <p:ph type="sldImg"/>
          </p:nvPr>
        </p:nvSpPr>
        <p:spPr>
          <a:xfrm>
            <a:off x="1143000" y="685800"/>
            <a:ext cx="4572000" cy="3429000"/>
          </a:xfrm>
          <a:prstGeom prst="rect">
            <a:avLst/>
          </a:prstGeom>
        </p:spPr>
        <p:txBody>
          <a:bodyPr/>
          <a:lstStyle/>
          <a:p>
            <a:pPr/>
          </a:p>
        </p:txBody>
      </p:sp>
      <p:sp>
        <p:nvSpPr>
          <p:cNvPr id="4310" name="Shape 4310"/>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9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Intro">
    <p:spTree>
      <p:nvGrpSpPr>
        <p:cNvPr id="1" name=""/>
        <p:cNvGrpSpPr/>
        <p:nvPr/>
      </p:nvGrpSpPr>
      <p:grpSpPr>
        <a:xfrm>
          <a:off x="0" y="0"/>
          <a:ext cx="0" cy="0"/>
          <a:chOff x="0" y="0"/>
          <a:chExt cx="0" cy="0"/>
        </a:xfrm>
      </p:grpSpPr>
      <p:sp>
        <p:nvSpPr>
          <p:cNvPr id="11" name="TMSBrand Guidelines"/>
          <p:cNvSpPr txBox="1"/>
          <p:nvPr>
            <p:ph type="title" hasCustomPrompt="1"/>
          </p:nvPr>
        </p:nvSpPr>
        <p:spPr>
          <a:xfrm>
            <a:off x="537005" y="584953"/>
            <a:ext cx="16359516" cy="3785652"/>
          </a:xfrm>
          <a:prstGeom prst="rect">
            <a:avLst/>
          </a:prstGeom>
        </p:spPr>
        <p:txBody>
          <a:bodyPr anchor="t"/>
          <a:lstStyle>
            <a:lvl1pPr>
              <a:defRPr spc="-450" sz="15000"/>
            </a:lvl1pPr>
          </a:lstStyle>
          <a:p>
            <a:pPr/>
            <a:r>
              <a:t>TMSBrand Guidelines</a:t>
            </a:r>
          </a:p>
        </p:txBody>
      </p:sp>
      <p:sp>
        <p:nvSpPr>
          <p:cNvPr id="1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 name="Body Level One…"/>
          <p:cNvSpPr txBox="1"/>
          <p:nvPr>
            <p:ph type="body" sz="quarter" idx="1" hasCustomPrompt="1"/>
          </p:nvPr>
        </p:nvSpPr>
        <p:spPr>
          <a:xfrm>
            <a:off x="537005" y="12477071"/>
            <a:ext cx="4956049" cy="707887"/>
          </a:xfrm>
          <a:prstGeom prst="rect">
            <a:avLst/>
          </a:prstGeom>
        </p:spPr>
        <p:txBody>
          <a:bodyPr anchor="b"/>
          <a:lstStyle>
            <a:lvl1pPr>
              <a:defRPr sz="2000"/>
            </a:lvl1pPr>
            <a:lvl2pPr>
              <a:defRPr sz="2000"/>
            </a:lvl2pPr>
            <a:lvl3pPr>
              <a:defRPr sz="2000"/>
            </a:lvl3pPr>
            <a:lvl4pPr>
              <a:defRPr sz="2000"/>
            </a:lvl4pPr>
            <a:lvl5pPr>
              <a:defRPr sz="2000"/>
            </a:lvl5pPr>
          </a:lstStyle>
          <a:p>
            <a:pPr/>
            <a:r>
              <a:t>© Company</a:t>
            </a:r>
          </a:p>
          <a:p>
            <a:pPr lvl="1"/>
            <a:r>
              <a:t/>
            </a:r>
          </a:p>
          <a:p>
            <a:pPr lvl="2"/>
            <a:r>
              <a:t/>
            </a:r>
          </a:p>
          <a:p>
            <a:pPr lvl="3"/>
            <a:r>
              <a:t/>
            </a:r>
          </a:p>
          <a:p>
            <a:pPr lvl="4"/>
            <a:r>
              <a:t/>
            </a:r>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1 (Img)">
    <p:spTree>
      <p:nvGrpSpPr>
        <p:cNvPr id="1" name=""/>
        <p:cNvGrpSpPr/>
        <p:nvPr/>
      </p:nvGrpSpPr>
      <p:grpSpPr>
        <a:xfrm>
          <a:off x="0" y="0"/>
          <a:ext cx="0" cy="0"/>
          <a:chOff x="0" y="0"/>
          <a:chExt cx="0" cy="0"/>
        </a:xfrm>
      </p:grpSpPr>
      <p:sp>
        <p:nvSpPr>
          <p:cNvPr id="206" name="Picture Placeholder 6"/>
          <p:cNvSpPr/>
          <p:nvPr>
            <p:ph type="pic" idx="21"/>
          </p:nvPr>
        </p:nvSpPr>
        <p:spPr>
          <a:xfrm>
            <a:off x="0" y="0"/>
            <a:ext cx="24384000" cy="13716000"/>
          </a:xfrm>
          <a:prstGeom prst="rect">
            <a:avLst/>
          </a:prstGeom>
        </p:spPr>
        <p:txBody>
          <a:bodyPr lIns="91439" rIns="91439">
            <a:noAutofit/>
          </a:bodyPr>
          <a:lstStyle/>
          <a:p>
            <a:pPr/>
          </a:p>
        </p:txBody>
      </p:sp>
      <p:sp>
        <p:nvSpPr>
          <p:cNvPr id="207"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08" name="Foreword"/>
          <p:cNvSpPr txBox="1"/>
          <p:nvPr>
            <p:ph type="title" hasCustomPrompt="1"/>
          </p:nvPr>
        </p:nvSpPr>
        <p:spPr>
          <a:xfrm>
            <a:off x="537006" y="508753"/>
            <a:ext cx="7028545" cy="1029256"/>
          </a:xfrm>
          <a:prstGeom prst="rect">
            <a:avLst/>
          </a:prstGeom>
        </p:spPr>
        <p:txBody>
          <a:bodyPr anchor="t"/>
          <a:lstStyle>
            <a:lvl1pPr>
              <a:lnSpc>
                <a:spcPct val="110000"/>
              </a:lnSpc>
              <a:defRPr spc="-180" sz="6000">
                <a:solidFill>
                  <a:srgbClr val="D9D9D9"/>
                </a:solidFill>
              </a:defRPr>
            </a:lvl1pPr>
          </a:lstStyle>
          <a:p>
            <a:pPr/>
            <a:r>
              <a:t>Foreword</a:t>
            </a:r>
          </a:p>
        </p:txBody>
      </p:sp>
      <p:sp>
        <p:nvSpPr>
          <p:cNvPr id="20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lor hierarchy">
    <p:spTree>
      <p:nvGrpSpPr>
        <p:cNvPr id="1" name=""/>
        <p:cNvGrpSpPr/>
        <p:nvPr/>
      </p:nvGrpSpPr>
      <p:grpSpPr>
        <a:xfrm>
          <a:off x="0" y="0"/>
          <a:ext cx="0" cy="0"/>
          <a:chOff x="0" y="0"/>
          <a:chExt cx="0" cy="0"/>
        </a:xfrm>
      </p:grpSpPr>
      <p:sp>
        <p:nvSpPr>
          <p:cNvPr id="1823"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824"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1825"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826" name="Hierarchy"/>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Hierarchy</a:t>
            </a:r>
          </a:p>
        </p:txBody>
      </p:sp>
      <p:sp>
        <p:nvSpPr>
          <p:cNvPr id="182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828" name="Rounded Rectangle"/>
          <p:cNvSpPr/>
          <p:nvPr>
            <p:ph type="body" sz="quarter" idx="22"/>
          </p:nvPr>
        </p:nvSpPr>
        <p:spPr>
          <a:xfrm>
            <a:off x="7013618" y="1007365"/>
            <a:ext cx="16255199" cy="3930291"/>
          </a:xfrm>
          <a:prstGeom prst="rect">
            <a:avLst/>
          </a:prstGeom>
          <a:solidFill>
            <a:srgbClr val="FFFFFF"/>
          </a:solidFill>
        </p:spPr>
        <p:txBody>
          <a:bodyPr anchor="ctr"/>
          <a:lstStyle/>
          <a:p>
            <a:pPr/>
          </a:p>
        </p:txBody>
      </p:sp>
      <p:sp>
        <p:nvSpPr>
          <p:cNvPr id="1829" name="Rounded Rectangle"/>
          <p:cNvSpPr/>
          <p:nvPr>
            <p:ph type="body" sz="quarter" idx="23"/>
          </p:nvPr>
        </p:nvSpPr>
        <p:spPr>
          <a:xfrm>
            <a:off x="7012572" y="8876676"/>
            <a:ext cx="16257291" cy="412997"/>
          </a:xfrm>
          <a:prstGeom prst="rect">
            <a:avLst/>
          </a:prstGeom>
          <a:solidFill>
            <a:srgbClr val="8C9095"/>
          </a:solidFill>
        </p:spPr>
        <p:txBody>
          <a:bodyPr anchor="ctr"/>
          <a:lstStyle/>
          <a:p>
            <a:pPr/>
          </a:p>
        </p:txBody>
      </p:sp>
      <p:sp>
        <p:nvSpPr>
          <p:cNvPr id="1830" name="Rounded Rectangle"/>
          <p:cNvSpPr/>
          <p:nvPr>
            <p:ph type="body" sz="quarter" idx="24"/>
          </p:nvPr>
        </p:nvSpPr>
        <p:spPr>
          <a:xfrm>
            <a:off x="7014695" y="5150503"/>
            <a:ext cx="16253045" cy="2168443"/>
          </a:xfrm>
          <a:prstGeom prst="rect">
            <a:avLst/>
          </a:prstGeom>
          <a:solidFill>
            <a:srgbClr val="000000"/>
          </a:solidFill>
        </p:spPr>
        <p:txBody>
          <a:bodyPr anchor="ctr"/>
          <a:lstStyle/>
          <a:p>
            <a:pPr/>
          </a:p>
        </p:txBody>
      </p:sp>
      <p:sp>
        <p:nvSpPr>
          <p:cNvPr id="1831" name="Rounded Rectangle"/>
          <p:cNvSpPr/>
          <p:nvPr>
            <p:ph type="body" sz="quarter" idx="25"/>
          </p:nvPr>
        </p:nvSpPr>
        <p:spPr>
          <a:xfrm>
            <a:off x="7011785" y="7529962"/>
            <a:ext cx="16258865" cy="1137820"/>
          </a:xfrm>
          <a:prstGeom prst="rect">
            <a:avLst/>
          </a:prstGeom>
          <a:solidFill>
            <a:srgbClr val="2D2D31"/>
          </a:solidFill>
        </p:spPr>
        <p:txBody>
          <a:bodyPr anchor="ctr"/>
          <a:lstStyle/>
          <a:p>
            <a:pPr/>
          </a:p>
        </p:txBody>
      </p:sp>
      <p:sp>
        <p:nvSpPr>
          <p:cNvPr id="1832" name="Rounded Rectangle"/>
          <p:cNvSpPr/>
          <p:nvPr>
            <p:ph type="body" sz="quarter" idx="26"/>
          </p:nvPr>
        </p:nvSpPr>
        <p:spPr>
          <a:xfrm>
            <a:off x="7012572" y="9499353"/>
            <a:ext cx="16257291" cy="412997"/>
          </a:xfrm>
          <a:prstGeom prst="rect">
            <a:avLst/>
          </a:prstGeom>
          <a:solidFill>
            <a:srgbClr val="CCCDD1"/>
          </a:solidFill>
        </p:spPr>
        <p:txBody>
          <a:bodyPr anchor="ctr"/>
          <a:lstStyle/>
          <a:p>
            <a:pPr/>
          </a:p>
        </p:txBody>
      </p:sp>
      <p:sp>
        <p:nvSpPr>
          <p:cNvPr id="1833" name="Rounded Rectangle"/>
          <p:cNvSpPr/>
          <p:nvPr>
            <p:ph type="body" sz="quarter" idx="27"/>
          </p:nvPr>
        </p:nvSpPr>
        <p:spPr>
          <a:xfrm>
            <a:off x="7012572" y="10122030"/>
            <a:ext cx="16257291" cy="412997"/>
          </a:xfrm>
          <a:prstGeom prst="rect">
            <a:avLst/>
          </a:prstGeom>
          <a:solidFill>
            <a:srgbClr val="E5E6E7"/>
          </a:solidFill>
        </p:spPr>
        <p:txBody>
          <a:bodyPr anchor="ctr"/>
          <a:lstStyle/>
          <a:p>
            <a:pPr/>
          </a:p>
        </p:txBody>
      </p:sp>
      <p:sp>
        <p:nvSpPr>
          <p:cNvPr id="1834" name="Rounded Rectangle"/>
          <p:cNvSpPr/>
          <p:nvPr>
            <p:ph type="body" sz="quarter" idx="28"/>
          </p:nvPr>
        </p:nvSpPr>
        <p:spPr>
          <a:xfrm>
            <a:off x="6996114" y="11104480"/>
            <a:ext cx="16290207" cy="196245"/>
          </a:xfrm>
          <a:prstGeom prst="rect">
            <a:avLst/>
          </a:prstGeom>
          <a:solidFill>
            <a:srgbClr val="C94B38"/>
          </a:solidFill>
        </p:spPr>
        <p:txBody>
          <a:bodyPr anchor="ctr"/>
          <a:lstStyle/>
          <a:p>
            <a:pPr/>
          </a:p>
        </p:txBody>
      </p:sp>
      <p:sp>
        <p:nvSpPr>
          <p:cNvPr id="1835" name="Rounded Rectangle"/>
          <p:cNvSpPr/>
          <p:nvPr>
            <p:ph type="body" sz="quarter" idx="29"/>
          </p:nvPr>
        </p:nvSpPr>
        <p:spPr>
          <a:xfrm>
            <a:off x="6993962" y="11460584"/>
            <a:ext cx="16294512" cy="200551"/>
          </a:xfrm>
          <a:prstGeom prst="rect">
            <a:avLst/>
          </a:prstGeom>
          <a:solidFill>
            <a:srgbClr val="CE8C46"/>
          </a:solidFill>
        </p:spPr>
        <p:txBody>
          <a:bodyPr anchor="ctr"/>
          <a:lstStyle/>
          <a:p>
            <a:pPr/>
          </a:p>
        </p:txBody>
      </p:sp>
      <p:sp>
        <p:nvSpPr>
          <p:cNvPr id="1836" name="Rounded Rectangle"/>
          <p:cNvSpPr/>
          <p:nvPr>
            <p:ph type="body" sz="quarter" idx="30"/>
          </p:nvPr>
        </p:nvSpPr>
        <p:spPr>
          <a:xfrm>
            <a:off x="6993962" y="11818839"/>
            <a:ext cx="16294512" cy="200552"/>
          </a:xfrm>
          <a:prstGeom prst="rect">
            <a:avLst/>
          </a:prstGeom>
          <a:solidFill>
            <a:srgbClr val="D8B958"/>
          </a:solidFill>
        </p:spPr>
        <p:txBody>
          <a:bodyPr anchor="ctr"/>
          <a:lstStyle/>
          <a:p>
            <a:pPr/>
          </a:p>
        </p:txBody>
      </p:sp>
      <p:sp>
        <p:nvSpPr>
          <p:cNvPr id="1837" name="Rounded Rectangle"/>
          <p:cNvSpPr/>
          <p:nvPr>
            <p:ph type="body" sz="quarter" idx="31"/>
          </p:nvPr>
        </p:nvSpPr>
        <p:spPr>
          <a:xfrm>
            <a:off x="6993962" y="12177096"/>
            <a:ext cx="16294512" cy="200551"/>
          </a:xfrm>
          <a:prstGeom prst="rect">
            <a:avLst/>
          </a:prstGeom>
          <a:solidFill>
            <a:srgbClr val="649F49"/>
          </a:solidFill>
        </p:spPr>
        <p:txBody>
          <a:bodyPr anchor="ctr"/>
          <a:lstStyle/>
          <a:p>
            <a:pPr/>
          </a:p>
        </p:txBody>
      </p:sp>
      <p:sp>
        <p:nvSpPr>
          <p:cNvPr id="1838" name="Rounded Rectangle"/>
          <p:cNvSpPr/>
          <p:nvPr>
            <p:ph type="body" sz="quarter" idx="32"/>
          </p:nvPr>
        </p:nvSpPr>
        <p:spPr>
          <a:xfrm>
            <a:off x="6993962" y="12535351"/>
            <a:ext cx="16294512" cy="200551"/>
          </a:xfrm>
          <a:prstGeom prst="rect">
            <a:avLst/>
          </a:prstGeom>
          <a:solidFill>
            <a:srgbClr val="76AEEA"/>
          </a:solidFill>
        </p:spPr>
        <p:txBody>
          <a:bodyPr anchor="ctr"/>
          <a:lstStyle/>
          <a:p>
            <a:pPr/>
          </a:p>
        </p:txBody>
      </p:sp>
      <p:sp>
        <p:nvSpPr>
          <p:cNvPr id="1839" name="Rounded Rectangle"/>
          <p:cNvSpPr/>
          <p:nvPr>
            <p:ph type="body" sz="quarter" idx="33"/>
          </p:nvPr>
        </p:nvSpPr>
        <p:spPr>
          <a:xfrm>
            <a:off x="6993962" y="10726095"/>
            <a:ext cx="16294512" cy="200551"/>
          </a:xfrm>
          <a:prstGeom prst="rect">
            <a:avLst/>
          </a:prstGeom>
          <a:solidFill>
            <a:srgbClr val="DB7996"/>
          </a:solidFill>
        </p:spPr>
        <p:txBody>
          <a:bodyPr anchor="ctr"/>
          <a:lstStyle/>
          <a:p>
            <a:pPr/>
          </a:p>
        </p:txBody>
      </p:sp>
    </p:spTree>
  </p:cSld>
  <p:clrMapOvr>
    <a:masterClrMapping/>
  </p:clrMapOvr>
  <p:transition xmlns:p14="http://schemas.microsoft.com/office/powerpoint/2010/main" spd="med" advClick="1"/>
</p:sldLayout>
</file>

<file path=ppt/slideLayouts/slideLayout10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lor hierarchy – Grey">
    <p:bg>
      <p:bgPr>
        <a:solidFill>
          <a:srgbClr val="CCCDD1"/>
        </a:solidFill>
      </p:bgPr>
    </p:bg>
    <p:spTree>
      <p:nvGrpSpPr>
        <p:cNvPr id="1" name=""/>
        <p:cNvGrpSpPr/>
        <p:nvPr/>
      </p:nvGrpSpPr>
      <p:grpSpPr>
        <a:xfrm>
          <a:off x="0" y="0"/>
          <a:ext cx="0" cy="0"/>
          <a:chOff x="0" y="0"/>
          <a:chExt cx="0" cy="0"/>
        </a:xfrm>
      </p:grpSpPr>
      <p:sp>
        <p:nvSpPr>
          <p:cNvPr id="1846"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847"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1848"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849" name="Hierarchy"/>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Hierarchy</a:t>
            </a:r>
          </a:p>
        </p:txBody>
      </p:sp>
      <p:sp>
        <p:nvSpPr>
          <p:cNvPr id="185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851" name="Rounded Rectangle"/>
          <p:cNvSpPr/>
          <p:nvPr>
            <p:ph type="body" sz="quarter" idx="22"/>
          </p:nvPr>
        </p:nvSpPr>
        <p:spPr>
          <a:xfrm>
            <a:off x="7013618" y="1007365"/>
            <a:ext cx="16255199" cy="3930291"/>
          </a:xfrm>
          <a:prstGeom prst="rect">
            <a:avLst/>
          </a:prstGeom>
          <a:solidFill>
            <a:srgbClr val="FFFFFF"/>
          </a:solidFill>
        </p:spPr>
        <p:txBody>
          <a:bodyPr anchor="ctr"/>
          <a:lstStyle/>
          <a:p>
            <a:pPr/>
          </a:p>
        </p:txBody>
      </p:sp>
      <p:sp>
        <p:nvSpPr>
          <p:cNvPr id="1852" name="Rounded Rectangle"/>
          <p:cNvSpPr/>
          <p:nvPr>
            <p:ph type="body" sz="quarter" idx="23"/>
          </p:nvPr>
        </p:nvSpPr>
        <p:spPr>
          <a:xfrm>
            <a:off x="7012572" y="8876676"/>
            <a:ext cx="16257291" cy="412997"/>
          </a:xfrm>
          <a:prstGeom prst="rect">
            <a:avLst/>
          </a:prstGeom>
          <a:solidFill>
            <a:srgbClr val="8C9095"/>
          </a:solidFill>
        </p:spPr>
        <p:txBody>
          <a:bodyPr anchor="ctr"/>
          <a:lstStyle/>
          <a:p>
            <a:pPr/>
          </a:p>
        </p:txBody>
      </p:sp>
      <p:sp>
        <p:nvSpPr>
          <p:cNvPr id="1853" name="Rounded Rectangle"/>
          <p:cNvSpPr/>
          <p:nvPr>
            <p:ph type="body" sz="quarter" idx="24"/>
          </p:nvPr>
        </p:nvSpPr>
        <p:spPr>
          <a:xfrm>
            <a:off x="7014695" y="5150503"/>
            <a:ext cx="16253045" cy="2168443"/>
          </a:xfrm>
          <a:prstGeom prst="rect">
            <a:avLst/>
          </a:prstGeom>
          <a:solidFill>
            <a:srgbClr val="000000"/>
          </a:solidFill>
        </p:spPr>
        <p:txBody>
          <a:bodyPr anchor="ctr"/>
          <a:lstStyle/>
          <a:p>
            <a:pPr/>
          </a:p>
        </p:txBody>
      </p:sp>
      <p:sp>
        <p:nvSpPr>
          <p:cNvPr id="1854" name="Rounded Rectangle"/>
          <p:cNvSpPr/>
          <p:nvPr>
            <p:ph type="body" sz="quarter" idx="25"/>
          </p:nvPr>
        </p:nvSpPr>
        <p:spPr>
          <a:xfrm>
            <a:off x="7011785" y="7529962"/>
            <a:ext cx="16258865" cy="1137820"/>
          </a:xfrm>
          <a:prstGeom prst="rect">
            <a:avLst/>
          </a:prstGeom>
          <a:solidFill>
            <a:srgbClr val="2D2D31"/>
          </a:solidFill>
        </p:spPr>
        <p:txBody>
          <a:bodyPr anchor="ctr"/>
          <a:lstStyle/>
          <a:p>
            <a:pPr/>
          </a:p>
        </p:txBody>
      </p:sp>
      <p:sp>
        <p:nvSpPr>
          <p:cNvPr id="1855" name="Rounded Rectangle"/>
          <p:cNvSpPr/>
          <p:nvPr>
            <p:ph type="body" sz="quarter" idx="26"/>
          </p:nvPr>
        </p:nvSpPr>
        <p:spPr>
          <a:xfrm>
            <a:off x="7012572" y="9499353"/>
            <a:ext cx="16257291" cy="412997"/>
          </a:xfrm>
          <a:prstGeom prst="rect">
            <a:avLst/>
          </a:prstGeom>
          <a:solidFill>
            <a:srgbClr val="CCCDD1"/>
          </a:solidFill>
        </p:spPr>
        <p:txBody>
          <a:bodyPr anchor="ctr"/>
          <a:lstStyle/>
          <a:p>
            <a:pPr/>
          </a:p>
        </p:txBody>
      </p:sp>
      <p:sp>
        <p:nvSpPr>
          <p:cNvPr id="1856" name="Rounded Rectangle"/>
          <p:cNvSpPr/>
          <p:nvPr>
            <p:ph type="body" sz="quarter" idx="27"/>
          </p:nvPr>
        </p:nvSpPr>
        <p:spPr>
          <a:xfrm>
            <a:off x="7012572" y="10122030"/>
            <a:ext cx="16257291" cy="412997"/>
          </a:xfrm>
          <a:prstGeom prst="rect">
            <a:avLst/>
          </a:prstGeom>
          <a:solidFill>
            <a:srgbClr val="E5E6E7"/>
          </a:solidFill>
        </p:spPr>
        <p:txBody>
          <a:bodyPr anchor="ctr"/>
          <a:lstStyle/>
          <a:p>
            <a:pPr/>
          </a:p>
        </p:txBody>
      </p:sp>
      <p:sp>
        <p:nvSpPr>
          <p:cNvPr id="1857" name="Rounded Rectangle"/>
          <p:cNvSpPr/>
          <p:nvPr>
            <p:ph type="body" sz="quarter" idx="28"/>
          </p:nvPr>
        </p:nvSpPr>
        <p:spPr>
          <a:xfrm>
            <a:off x="6996114" y="11104480"/>
            <a:ext cx="16290207" cy="196245"/>
          </a:xfrm>
          <a:prstGeom prst="rect">
            <a:avLst/>
          </a:prstGeom>
          <a:solidFill>
            <a:srgbClr val="C94B38"/>
          </a:solidFill>
        </p:spPr>
        <p:txBody>
          <a:bodyPr anchor="ctr"/>
          <a:lstStyle/>
          <a:p>
            <a:pPr/>
          </a:p>
        </p:txBody>
      </p:sp>
      <p:sp>
        <p:nvSpPr>
          <p:cNvPr id="1858" name="Rounded Rectangle"/>
          <p:cNvSpPr/>
          <p:nvPr>
            <p:ph type="body" sz="quarter" idx="29"/>
          </p:nvPr>
        </p:nvSpPr>
        <p:spPr>
          <a:xfrm>
            <a:off x="6993962" y="11460584"/>
            <a:ext cx="16294512" cy="200551"/>
          </a:xfrm>
          <a:prstGeom prst="rect">
            <a:avLst/>
          </a:prstGeom>
          <a:solidFill>
            <a:srgbClr val="CE8C46"/>
          </a:solidFill>
        </p:spPr>
        <p:txBody>
          <a:bodyPr anchor="ctr"/>
          <a:lstStyle/>
          <a:p>
            <a:pPr/>
          </a:p>
        </p:txBody>
      </p:sp>
      <p:sp>
        <p:nvSpPr>
          <p:cNvPr id="1859" name="Rounded Rectangle"/>
          <p:cNvSpPr/>
          <p:nvPr>
            <p:ph type="body" sz="quarter" idx="30"/>
          </p:nvPr>
        </p:nvSpPr>
        <p:spPr>
          <a:xfrm>
            <a:off x="6993962" y="11818839"/>
            <a:ext cx="16294512" cy="200552"/>
          </a:xfrm>
          <a:prstGeom prst="rect">
            <a:avLst/>
          </a:prstGeom>
          <a:solidFill>
            <a:srgbClr val="D8B958"/>
          </a:solidFill>
        </p:spPr>
        <p:txBody>
          <a:bodyPr anchor="ctr"/>
          <a:lstStyle/>
          <a:p>
            <a:pPr/>
          </a:p>
        </p:txBody>
      </p:sp>
      <p:sp>
        <p:nvSpPr>
          <p:cNvPr id="1860" name="Rounded Rectangle"/>
          <p:cNvSpPr/>
          <p:nvPr>
            <p:ph type="body" sz="quarter" idx="31"/>
          </p:nvPr>
        </p:nvSpPr>
        <p:spPr>
          <a:xfrm>
            <a:off x="6993962" y="12177096"/>
            <a:ext cx="16294512" cy="200551"/>
          </a:xfrm>
          <a:prstGeom prst="rect">
            <a:avLst/>
          </a:prstGeom>
          <a:solidFill>
            <a:srgbClr val="649F49"/>
          </a:solidFill>
        </p:spPr>
        <p:txBody>
          <a:bodyPr anchor="ctr"/>
          <a:lstStyle/>
          <a:p>
            <a:pPr/>
          </a:p>
        </p:txBody>
      </p:sp>
      <p:sp>
        <p:nvSpPr>
          <p:cNvPr id="1861" name="Rounded Rectangle"/>
          <p:cNvSpPr/>
          <p:nvPr>
            <p:ph type="body" sz="quarter" idx="32"/>
          </p:nvPr>
        </p:nvSpPr>
        <p:spPr>
          <a:xfrm>
            <a:off x="6993962" y="12535351"/>
            <a:ext cx="16294512" cy="200551"/>
          </a:xfrm>
          <a:prstGeom prst="rect">
            <a:avLst/>
          </a:prstGeom>
          <a:solidFill>
            <a:srgbClr val="76AEEA"/>
          </a:solidFill>
        </p:spPr>
        <p:txBody>
          <a:bodyPr anchor="ctr"/>
          <a:lstStyle/>
          <a:p>
            <a:pPr/>
          </a:p>
        </p:txBody>
      </p:sp>
      <p:sp>
        <p:nvSpPr>
          <p:cNvPr id="1862" name="Rounded Rectangle"/>
          <p:cNvSpPr/>
          <p:nvPr>
            <p:ph type="body" sz="quarter" idx="33"/>
          </p:nvPr>
        </p:nvSpPr>
        <p:spPr>
          <a:xfrm>
            <a:off x="6993962" y="10726095"/>
            <a:ext cx="16294512" cy="200551"/>
          </a:xfrm>
          <a:prstGeom prst="rect">
            <a:avLst/>
          </a:prstGeom>
          <a:solidFill>
            <a:srgbClr val="DB7996"/>
          </a:solidFill>
        </p:spPr>
        <p:txBody>
          <a:bodyPr anchor="ctr"/>
          <a:lstStyle/>
          <a:p>
            <a:pPr/>
          </a:p>
        </p:txBody>
      </p:sp>
    </p:spTree>
  </p:cSld>
  <p:clrMapOvr>
    <a:masterClrMapping/>
  </p:clrMapOvr>
  <p:transition xmlns:p14="http://schemas.microsoft.com/office/powerpoint/2010/main" spd="med" advClick="1"/>
</p:sldLayout>
</file>

<file path=ppt/slideLayouts/slideLayout10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lor hierarchy – Dark">
    <p:bg>
      <p:bgPr>
        <a:solidFill>
          <a:srgbClr val="000000"/>
        </a:solidFill>
      </p:bgPr>
    </p:bg>
    <p:spTree>
      <p:nvGrpSpPr>
        <p:cNvPr id="1" name=""/>
        <p:cNvGrpSpPr/>
        <p:nvPr/>
      </p:nvGrpSpPr>
      <p:grpSpPr>
        <a:xfrm>
          <a:off x="0" y="0"/>
          <a:ext cx="0" cy="0"/>
          <a:chOff x="0" y="0"/>
          <a:chExt cx="0" cy="0"/>
        </a:xfrm>
      </p:grpSpPr>
      <p:sp>
        <p:nvSpPr>
          <p:cNvPr id="1869"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87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1871"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872" name="Hierarchy"/>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Hierarchy</a:t>
            </a:r>
          </a:p>
        </p:txBody>
      </p:sp>
      <p:sp>
        <p:nvSpPr>
          <p:cNvPr id="187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874" name="Rounded Rectangle"/>
          <p:cNvSpPr/>
          <p:nvPr>
            <p:ph type="body" sz="quarter" idx="22"/>
          </p:nvPr>
        </p:nvSpPr>
        <p:spPr>
          <a:xfrm>
            <a:off x="7013618" y="1007365"/>
            <a:ext cx="16255199" cy="3930291"/>
          </a:xfrm>
          <a:prstGeom prst="rect">
            <a:avLst/>
          </a:prstGeom>
          <a:solidFill>
            <a:srgbClr val="FFFFFF"/>
          </a:solidFill>
        </p:spPr>
        <p:txBody>
          <a:bodyPr anchor="ctr"/>
          <a:lstStyle/>
          <a:p>
            <a:pPr/>
          </a:p>
        </p:txBody>
      </p:sp>
      <p:sp>
        <p:nvSpPr>
          <p:cNvPr id="1875" name="Rounded Rectangle"/>
          <p:cNvSpPr/>
          <p:nvPr>
            <p:ph type="body" sz="quarter" idx="23"/>
          </p:nvPr>
        </p:nvSpPr>
        <p:spPr>
          <a:xfrm>
            <a:off x="7012572" y="8876676"/>
            <a:ext cx="16257291" cy="412997"/>
          </a:xfrm>
          <a:prstGeom prst="rect">
            <a:avLst/>
          </a:prstGeom>
          <a:solidFill>
            <a:srgbClr val="8C9095"/>
          </a:solidFill>
        </p:spPr>
        <p:txBody>
          <a:bodyPr anchor="ctr"/>
          <a:lstStyle/>
          <a:p>
            <a:pPr/>
          </a:p>
        </p:txBody>
      </p:sp>
      <p:sp>
        <p:nvSpPr>
          <p:cNvPr id="1876" name="Rounded Rectangle"/>
          <p:cNvSpPr/>
          <p:nvPr>
            <p:ph type="body" sz="quarter" idx="24"/>
          </p:nvPr>
        </p:nvSpPr>
        <p:spPr>
          <a:xfrm>
            <a:off x="7014695" y="5150503"/>
            <a:ext cx="16253045" cy="2168443"/>
          </a:xfrm>
          <a:prstGeom prst="rect">
            <a:avLst/>
          </a:prstGeom>
          <a:solidFill>
            <a:srgbClr val="000000"/>
          </a:solidFill>
        </p:spPr>
        <p:txBody>
          <a:bodyPr anchor="ctr"/>
          <a:lstStyle/>
          <a:p>
            <a:pPr/>
          </a:p>
        </p:txBody>
      </p:sp>
      <p:sp>
        <p:nvSpPr>
          <p:cNvPr id="1877" name="Rounded Rectangle"/>
          <p:cNvSpPr/>
          <p:nvPr>
            <p:ph type="body" sz="quarter" idx="25"/>
          </p:nvPr>
        </p:nvSpPr>
        <p:spPr>
          <a:xfrm>
            <a:off x="7011785" y="7529962"/>
            <a:ext cx="16258865" cy="1137820"/>
          </a:xfrm>
          <a:prstGeom prst="rect">
            <a:avLst/>
          </a:prstGeom>
          <a:solidFill>
            <a:srgbClr val="2D2D31"/>
          </a:solidFill>
        </p:spPr>
        <p:txBody>
          <a:bodyPr anchor="ctr"/>
          <a:lstStyle/>
          <a:p>
            <a:pPr/>
          </a:p>
        </p:txBody>
      </p:sp>
      <p:sp>
        <p:nvSpPr>
          <p:cNvPr id="1878" name="Rounded Rectangle"/>
          <p:cNvSpPr/>
          <p:nvPr>
            <p:ph type="body" sz="quarter" idx="26"/>
          </p:nvPr>
        </p:nvSpPr>
        <p:spPr>
          <a:xfrm>
            <a:off x="7012572" y="9499353"/>
            <a:ext cx="16257291" cy="412997"/>
          </a:xfrm>
          <a:prstGeom prst="rect">
            <a:avLst/>
          </a:prstGeom>
          <a:solidFill>
            <a:srgbClr val="CCCDD1"/>
          </a:solidFill>
        </p:spPr>
        <p:txBody>
          <a:bodyPr anchor="ctr"/>
          <a:lstStyle/>
          <a:p>
            <a:pPr/>
          </a:p>
        </p:txBody>
      </p:sp>
      <p:sp>
        <p:nvSpPr>
          <p:cNvPr id="1879" name="Rounded Rectangle"/>
          <p:cNvSpPr/>
          <p:nvPr>
            <p:ph type="body" sz="quarter" idx="27"/>
          </p:nvPr>
        </p:nvSpPr>
        <p:spPr>
          <a:xfrm>
            <a:off x="7012572" y="10122030"/>
            <a:ext cx="16257291" cy="412997"/>
          </a:xfrm>
          <a:prstGeom prst="rect">
            <a:avLst/>
          </a:prstGeom>
          <a:solidFill>
            <a:srgbClr val="E5E6E7"/>
          </a:solidFill>
        </p:spPr>
        <p:txBody>
          <a:bodyPr anchor="ctr"/>
          <a:lstStyle/>
          <a:p>
            <a:pPr/>
          </a:p>
        </p:txBody>
      </p:sp>
      <p:sp>
        <p:nvSpPr>
          <p:cNvPr id="1880" name="Rounded Rectangle"/>
          <p:cNvSpPr/>
          <p:nvPr>
            <p:ph type="body" sz="quarter" idx="28"/>
          </p:nvPr>
        </p:nvSpPr>
        <p:spPr>
          <a:xfrm>
            <a:off x="6996114" y="11104480"/>
            <a:ext cx="16290207" cy="196245"/>
          </a:xfrm>
          <a:prstGeom prst="rect">
            <a:avLst/>
          </a:prstGeom>
          <a:solidFill>
            <a:srgbClr val="C94B38"/>
          </a:solidFill>
        </p:spPr>
        <p:txBody>
          <a:bodyPr anchor="ctr"/>
          <a:lstStyle/>
          <a:p>
            <a:pPr/>
          </a:p>
        </p:txBody>
      </p:sp>
      <p:sp>
        <p:nvSpPr>
          <p:cNvPr id="1881" name="Rounded Rectangle"/>
          <p:cNvSpPr/>
          <p:nvPr>
            <p:ph type="body" sz="quarter" idx="29"/>
          </p:nvPr>
        </p:nvSpPr>
        <p:spPr>
          <a:xfrm>
            <a:off x="6993962" y="11460584"/>
            <a:ext cx="16294512" cy="200551"/>
          </a:xfrm>
          <a:prstGeom prst="rect">
            <a:avLst/>
          </a:prstGeom>
          <a:solidFill>
            <a:srgbClr val="CE8C46"/>
          </a:solidFill>
        </p:spPr>
        <p:txBody>
          <a:bodyPr anchor="ctr"/>
          <a:lstStyle/>
          <a:p>
            <a:pPr/>
          </a:p>
        </p:txBody>
      </p:sp>
      <p:sp>
        <p:nvSpPr>
          <p:cNvPr id="1882" name="Rounded Rectangle"/>
          <p:cNvSpPr/>
          <p:nvPr>
            <p:ph type="body" sz="quarter" idx="30"/>
          </p:nvPr>
        </p:nvSpPr>
        <p:spPr>
          <a:xfrm>
            <a:off x="6993962" y="11818839"/>
            <a:ext cx="16294512" cy="200552"/>
          </a:xfrm>
          <a:prstGeom prst="rect">
            <a:avLst/>
          </a:prstGeom>
          <a:solidFill>
            <a:srgbClr val="D8B958"/>
          </a:solidFill>
        </p:spPr>
        <p:txBody>
          <a:bodyPr anchor="ctr"/>
          <a:lstStyle/>
          <a:p>
            <a:pPr/>
          </a:p>
        </p:txBody>
      </p:sp>
      <p:sp>
        <p:nvSpPr>
          <p:cNvPr id="1883" name="Rounded Rectangle"/>
          <p:cNvSpPr/>
          <p:nvPr>
            <p:ph type="body" sz="quarter" idx="31"/>
          </p:nvPr>
        </p:nvSpPr>
        <p:spPr>
          <a:xfrm>
            <a:off x="6993962" y="12177096"/>
            <a:ext cx="16294512" cy="200551"/>
          </a:xfrm>
          <a:prstGeom prst="rect">
            <a:avLst/>
          </a:prstGeom>
          <a:solidFill>
            <a:srgbClr val="649F49"/>
          </a:solidFill>
        </p:spPr>
        <p:txBody>
          <a:bodyPr anchor="ctr"/>
          <a:lstStyle/>
          <a:p>
            <a:pPr/>
          </a:p>
        </p:txBody>
      </p:sp>
      <p:sp>
        <p:nvSpPr>
          <p:cNvPr id="1884" name="Rounded Rectangle"/>
          <p:cNvSpPr/>
          <p:nvPr>
            <p:ph type="body" sz="quarter" idx="32"/>
          </p:nvPr>
        </p:nvSpPr>
        <p:spPr>
          <a:xfrm>
            <a:off x="6993962" y="12535351"/>
            <a:ext cx="16294512" cy="200551"/>
          </a:xfrm>
          <a:prstGeom prst="rect">
            <a:avLst/>
          </a:prstGeom>
          <a:solidFill>
            <a:srgbClr val="76AEEA"/>
          </a:solidFill>
        </p:spPr>
        <p:txBody>
          <a:bodyPr anchor="ctr"/>
          <a:lstStyle/>
          <a:p>
            <a:pPr/>
          </a:p>
        </p:txBody>
      </p:sp>
      <p:sp>
        <p:nvSpPr>
          <p:cNvPr id="1885" name="Rounded Rectangle"/>
          <p:cNvSpPr/>
          <p:nvPr>
            <p:ph type="body" sz="quarter" idx="33"/>
          </p:nvPr>
        </p:nvSpPr>
        <p:spPr>
          <a:xfrm>
            <a:off x="6993962" y="10726095"/>
            <a:ext cx="16294512" cy="200551"/>
          </a:xfrm>
          <a:prstGeom prst="rect">
            <a:avLst/>
          </a:prstGeom>
          <a:solidFill>
            <a:srgbClr val="DB7996"/>
          </a:solidFill>
        </p:spPr>
        <p:txBody>
          <a:bodyPr anchor="ctr"/>
          <a:lstStyle/>
          <a:p>
            <a:pPr/>
          </a:p>
        </p:txBody>
      </p:sp>
    </p:spTree>
  </p:cSld>
  <p:clrMapOvr>
    <a:masterClrMapping/>
  </p:clrMapOvr>
  <p:transition xmlns:p14="http://schemas.microsoft.com/office/powerpoint/2010/main" spd="med" advClick="1"/>
</p:sldLayout>
</file>

<file path=ppt/slideLayouts/slideLayout10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1">
    <p:spTree>
      <p:nvGrpSpPr>
        <p:cNvPr id="1" name=""/>
        <p:cNvGrpSpPr/>
        <p:nvPr/>
      </p:nvGrpSpPr>
      <p:grpSpPr>
        <a:xfrm>
          <a:off x="0" y="0"/>
          <a:ext cx="0" cy="0"/>
          <a:chOff x="0" y="0"/>
          <a:chExt cx="0" cy="0"/>
        </a:xfrm>
      </p:grpSpPr>
      <p:sp>
        <p:nvSpPr>
          <p:cNvPr id="1892" name="Picture Placeholder 11"/>
          <p:cNvSpPr/>
          <p:nvPr>
            <p:ph type="pic" sz="quarter" idx="21"/>
          </p:nvPr>
        </p:nvSpPr>
        <p:spPr>
          <a:xfrm>
            <a:off x="536970" y="5058766"/>
            <a:ext cx="5597132" cy="8154989"/>
          </a:xfrm>
          <a:prstGeom prst="rect">
            <a:avLst/>
          </a:prstGeom>
        </p:spPr>
        <p:txBody>
          <a:bodyPr lIns="91439" rIns="91439">
            <a:noAutofit/>
          </a:bodyPr>
          <a:lstStyle/>
          <a:p>
            <a:pPr/>
          </a:p>
        </p:txBody>
      </p:sp>
      <p:sp>
        <p:nvSpPr>
          <p:cNvPr id="1893" name="Picture Placeholder 14"/>
          <p:cNvSpPr/>
          <p:nvPr>
            <p:ph type="pic" sz="quarter" idx="22"/>
          </p:nvPr>
        </p:nvSpPr>
        <p:spPr>
          <a:xfrm>
            <a:off x="18249791" y="5058766"/>
            <a:ext cx="5597131" cy="8154989"/>
          </a:xfrm>
          <a:prstGeom prst="rect">
            <a:avLst/>
          </a:prstGeom>
        </p:spPr>
        <p:txBody>
          <a:bodyPr lIns="91439" rIns="91439">
            <a:noAutofit/>
          </a:bodyPr>
          <a:lstStyle/>
          <a:p>
            <a:pPr/>
          </a:p>
        </p:txBody>
      </p:sp>
      <p:sp>
        <p:nvSpPr>
          <p:cNvPr id="1894" name="Picture Placeholder 13"/>
          <p:cNvSpPr/>
          <p:nvPr>
            <p:ph type="pic" sz="quarter" idx="23"/>
          </p:nvPr>
        </p:nvSpPr>
        <p:spPr>
          <a:xfrm>
            <a:off x="12345531" y="5058766"/>
            <a:ext cx="5597130" cy="8154989"/>
          </a:xfrm>
          <a:prstGeom prst="rect">
            <a:avLst/>
          </a:prstGeom>
        </p:spPr>
        <p:txBody>
          <a:bodyPr lIns="91439" rIns="91439">
            <a:noAutofit/>
          </a:bodyPr>
          <a:lstStyle/>
          <a:p>
            <a:pPr/>
          </a:p>
        </p:txBody>
      </p:sp>
      <p:sp>
        <p:nvSpPr>
          <p:cNvPr id="1895" name="Picture Placeholder 12"/>
          <p:cNvSpPr/>
          <p:nvPr>
            <p:ph type="pic" sz="quarter" idx="24"/>
          </p:nvPr>
        </p:nvSpPr>
        <p:spPr>
          <a:xfrm>
            <a:off x="6441233" y="5058766"/>
            <a:ext cx="5597130" cy="8154989"/>
          </a:xfrm>
          <a:prstGeom prst="rect">
            <a:avLst/>
          </a:prstGeom>
        </p:spPr>
        <p:txBody>
          <a:bodyPr lIns="91439" rIns="91439">
            <a:noAutofit/>
          </a:bodyPr>
          <a:lstStyle/>
          <a:p>
            <a:pPr/>
          </a:p>
        </p:txBody>
      </p:sp>
      <p:grpSp>
        <p:nvGrpSpPr>
          <p:cNvPr id="1899" name="Group"/>
          <p:cNvGrpSpPr/>
          <p:nvPr/>
        </p:nvGrpSpPr>
        <p:grpSpPr>
          <a:xfrm>
            <a:off x="530658" y="4375623"/>
            <a:ext cx="335041" cy="335043"/>
            <a:chOff x="0" y="0"/>
            <a:chExt cx="335040" cy="335042"/>
          </a:xfrm>
        </p:grpSpPr>
        <p:sp>
          <p:nvSpPr>
            <p:cNvPr id="1896"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897"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898"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03" name="Group"/>
          <p:cNvGrpSpPr/>
          <p:nvPr/>
        </p:nvGrpSpPr>
        <p:grpSpPr>
          <a:xfrm>
            <a:off x="6414044" y="4375623"/>
            <a:ext cx="335043" cy="335043"/>
            <a:chOff x="0" y="0"/>
            <a:chExt cx="335042" cy="335042"/>
          </a:xfrm>
        </p:grpSpPr>
        <p:sp>
          <p:nvSpPr>
            <p:cNvPr id="190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0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0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07" name="Group"/>
          <p:cNvGrpSpPr/>
          <p:nvPr/>
        </p:nvGrpSpPr>
        <p:grpSpPr>
          <a:xfrm>
            <a:off x="12318341" y="4375623"/>
            <a:ext cx="335043" cy="335043"/>
            <a:chOff x="0" y="0"/>
            <a:chExt cx="335042" cy="335042"/>
          </a:xfrm>
        </p:grpSpPr>
        <p:sp>
          <p:nvSpPr>
            <p:cNvPr id="190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0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0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11" name="Group"/>
          <p:cNvGrpSpPr/>
          <p:nvPr/>
        </p:nvGrpSpPr>
        <p:grpSpPr>
          <a:xfrm>
            <a:off x="18222638" y="4375623"/>
            <a:ext cx="335041" cy="335043"/>
            <a:chOff x="0" y="0"/>
            <a:chExt cx="335040" cy="335042"/>
          </a:xfrm>
        </p:grpSpPr>
        <p:sp>
          <p:nvSpPr>
            <p:cNvPr id="1908"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09"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10"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1912" name="Body Level One…"/>
          <p:cNvSpPr txBox="1"/>
          <p:nvPr>
            <p:ph type="body" sz="quarter" idx="1" hasCustomPrompt="1"/>
          </p:nvPr>
        </p:nvSpPr>
        <p:spPr>
          <a:xfrm>
            <a:off x="986037" y="4385012"/>
            <a:ext cx="5196235" cy="427747"/>
          </a:xfrm>
          <a:prstGeom prst="rect">
            <a:avLst/>
          </a:prstGeom>
        </p:spPr>
        <p:txBody>
          <a:bodyPr/>
          <a:lstStyle>
            <a:lvl1pPr>
              <a:lnSpc>
                <a:spcPct val="120000"/>
              </a:lnSpc>
              <a:defRPr sz="2000">
                <a:solidFill>
                  <a:srgbClr val="C0C0C0"/>
                </a:solidFill>
              </a:defRPr>
            </a:lvl1pPr>
            <a:lvl2pPr>
              <a:lnSpc>
                <a:spcPct val="120000"/>
              </a:lnSpc>
              <a:defRPr sz="2000">
                <a:solidFill>
                  <a:srgbClr val="C0C0C0"/>
                </a:solidFill>
              </a:defRPr>
            </a:lvl2pPr>
            <a:lvl3pPr>
              <a:lnSpc>
                <a:spcPct val="120000"/>
              </a:lnSpc>
              <a:defRPr sz="2000">
                <a:solidFill>
                  <a:srgbClr val="C0C0C0"/>
                </a:solidFill>
              </a:defRPr>
            </a:lvl3pPr>
            <a:lvl4pPr>
              <a:lnSpc>
                <a:spcPct val="120000"/>
              </a:lnSpc>
              <a:defRPr sz="2000">
                <a:solidFill>
                  <a:srgbClr val="C0C0C0"/>
                </a:solidFill>
              </a:defRPr>
            </a:lvl4pPr>
            <a:lvl5pPr>
              <a:lnSpc>
                <a:spcPct val="120000"/>
              </a:lnSpc>
              <a:defRPr sz="2000">
                <a:solidFill>
                  <a:srgbClr val="C0C0C0"/>
                </a:solidFill>
              </a:defRPr>
            </a:lvl5pPr>
          </a:lstStyle>
          <a:p>
            <a:pPr/>
            <a:r>
              <a:t>Don’t use multiple colors</a:t>
            </a:r>
          </a:p>
          <a:p>
            <a:pPr lvl="1"/>
            <a:r>
              <a:t/>
            </a:r>
          </a:p>
          <a:p>
            <a:pPr lvl="2"/>
            <a:r>
              <a:t/>
            </a:r>
          </a:p>
          <a:p>
            <a:pPr lvl="3"/>
            <a:r>
              <a:t/>
            </a:r>
          </a:p>
          <a:p>
            <a:pPr lvl="4"/>
            <a:r>
              <a:t/>
            </a:r>
          </a:p>
        </p:txBody>
      </p:sp>
      <p:sp>
        <p:nvSpPr>
          <p:cNvPr id="1913" name="Text Placeholder 14"/>
          <p:cNvSpPr/>
          <p:nvPr>
            <p:ph type="body" sz="quarter" idx="25" hasCustomPrompt="1"/>
          </p:nvPr>
        </p:nvSpPr>
        <p:spPr>
          <a:xfrm>
            <a:off x="6883365" y="4385012"/>
            <a:ext cx="5196235" cy="427746"/>
          </a:xfrm>
          <a:prstGeom prst="rect">
            <a:avLst/>
          </a:prstGeom>
        </p:spPr>
        <p:txBody>
          <a:bodyPr/>
          <a:lstStyle>
            <a:lvl1pPr>
              <a:lnSpc>
                <a:spcPct val="120000"/>
              </a:lnSpc>
              <a:defRPr sz="2000">
                <a:solidFill>
                  <a:srgbClr val="C0C0C0"/>
                </a:solidFill>
              </a:defRPr>
            </a:lvl1pPr>
          </a:lstStyle>
          <a:p>
            <a:pPr/>
            <a:r>
              <a:t>Don’t make logo different color</a:t>
            </a:r>
          </a:p>
        </p:txBody>
      </p:sp>
      <p:sp>
        <p:nvSpPr>
          <p:cNvPr id="1914" name="Text Placeholder 14"/>
          <p:cNvSpPr/>
          <p:nvPr>
            <p:ph type="body" sz="quarter" idx="26" hasCustomPrompt="1"/>
          </p:nvPr>
        </p:nvSpPr>
        <p:spPr>
          <a:xfrm>
            <a:off x="12780691" y="4385012"/>
            <a:ext cx="5196235" cy="427746"/>
          </a:xfrm>
          <a:prstGeom prst="rect">
            <a:avLst/>
          </a:prstGeom>
        </p:spPr>
        <p:txBody>
          <a:bodyPr/>
          <a:lstStyle>
            <a:lvl1pPr>
              <a:lnSpc>
                <a:spcPct val="120000"/>
              </a:lnSpc>
              <a:defRPr sz="2000">
                <a:solidFill>
                  <a:srgbClr val="C0C0C0"/>
                </a:solidFill>
              </a:defRPr>
            </a:lvl1pPr>
          </a:lstStyle>
          <a:p>
            <a:pPr/>
            <a:r>
              <a:t>Don’t use external colours</a:t>
            </a:r>
          </a:p>
        </p:txBody>
      </p:sp>
      <p:sp>
        <p:nvSpPr>
          <p:cNvPr id="191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916" name="Text Placeholder 14"/>
          <p:cNvSpPr/>
          <p:nvPr>
            <p:ph type="body" sz="quarter" idx="27" hasCustomPrompt="1"/>
          </p:nvPr>
        </p:nvSpPr>
        <p:spPr>
          <a:xfrm>
            <a:off x="18678019" y="4385012"/>
            <a:ext cx="5196235" cy="427746"/>
          </a:xfrm>
          <a:prstGeom prst="rect">
            <a:avLst/>
          </a:prstGeom>
        </p:spPr>
        <p:txBody>
          <a:bodyPr/>
          <a:lstStyle>
            <a:lvl1pPr>
              <a:lnSpc>
                <a:spcPct val="120000"/>
              </a:lnSpc>
              <a:defRPr sz="2000">
                <a:solidFill>
                  <a:srgbClr val="C0C0C0"/>
                </a:solidFill>
              </a:defRPr>
            </a:lvl1pPr>
          </a:lstStyle>
          <a:p>
            <a:pPr/>
            <a:r>
              <a:t>Don’t use colours that are hard to read</a:t>
            </a:r>
          </a:p>
        </p:txBody>
      </p:sp>
      <p:sp>
        <p:nvSpPr>
          <p:cNvPr id="1917" name="Text Placeholder 14"/>
          <p:cNvSpPr/>
          <p:nvPr>
            <p:ph type="body" sz="quarter" idx="28"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918"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Things to avoid</a:t>
            </a:r>
          </a:p>
        </p:txBody>
      </p:sp>
    </p:spTree>
  </p:cSld>
  <p:clrMapOvr>
    <a:masterClrMapping/>
  </p:clrMapOvr>
  <p:transition xmlns:p14="http://schemas.microsoft.com/office/powerpoint/2010/main" spd="med" advClick="1"/>
</p:sldLayout>
</file>

<file path=ppt/slideLayouts/slideLayout10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1 – Grey">
    <p:bg>
      <p:bgPr>
        <a:solidFill>
          <a:srgbClr val="CCCDD1"/>
        </a:solidFill>
      </p:bgPr>
    </p:bg>
    <p:spTree>
      <p:nvGrpSpPr>
        <p:cNvPr id="1" name=""/>
        <p:cNvGrpSpPr/>
        <p:nvPr/>
      </p:nvGrpSpPr>
      <p:grpSpPr>
        <a:xfrm>
          <a:off x="0" y="0"/>
          <a:ext cx="0" cy="0"/>
          <a:chOff x="0" y="0"/>
          <a:chExt cx="0" cy="0"/>
        </a:xfrm>
      </p:grpSpPr>
      <p:grpSp>
        <p:nvGrpSpPr>
          <p:cNvPr id="1928" name="Group"/>
          <p:cNvGrpSpPr/>
          <p:nvPr/>
        </p:nvGrpSpPr>
        <p:grpSpPr>
          <a:xfrm>
            <a:off x="530658" y="4375623"/>
            <a:ext cx="335041" cy="335043"/>
            <a:chOff x="0" y="0"/>
            <a:chExt cx="335040" cy="335042"/>
          </a:xfrm>
        </p:grpSpPr>
        <p:sp>
          <p:nvSpPr>
            <p:cNvPr id="1925"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26"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27"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32" name="Group"/>
          <p:cNvGrpSpPr/>
          <p:nvPr/>
        </p:nvGrpSpPr>
        <p:grpSpPr>
          <a:xfrm>
            <a:off x="6414044" y="4375623"/>
            <a:ext cx="335043" cy="335043"/>
            <a:chOff x="0" y="0"/>
            <a:chExt cx="335042" cy="335042"/>
          </a:xfrm>
        </p:grpSpPr>
        <p:sp>
          <p:nvSpPr>
            <p:cNvPr id="1929"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30"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31"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36" name="Group"/>
          <p:cNvGrpSpPr/>
          <p:nvPr/>
        </p:nvGrpSpPr>
        <p:grpSpPr>
          <a:xfrm>
            <a:off x="12318341" y="4375623"/>
            <a:ext cx="335043" cy="335043"/>
            <a:chOff x="0" y="0"/>
            <a:chExt cx="335042" cy="335042"/>
          </a:xfrm>
        </p:grpSpPr>
        <p:sp>
          <p:nvSpPr>
            <p:cNvPr id="1933"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34"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35"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40" name="Group"/>
          <p:cNvGrpSpPr/>
          <p:nvPr/>
        </p:nvGrpSpPr>
        <p:grpSpPr>
          <a:xfrm>
            <a:off x="18222638" y="4375623"/>
            <a:ext cx="335041" cy="335043"/>
            <a:chOff x="0" y="0"/>
            <a:chExt cx="335040" cy="335042"/>
          </a:xfrm>
        </p:grpSpPr>
        <p:sp>
          <p:nvSpPr>
            <p:cNvPr id="1937"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38"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39"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1941" name="Body Level One…"/>
          <p:cNvSpPr txBox="1"/>
          <p:nvPr>
            <p:ph type="body" sz="quarter" idx="1" hasCustomPrompt="1"/>
          </p:nvPr>
        </p:nvSpPr>
        <p:spPr>
          <a:xfrm>
            <a:off x="986037" y="4385012"/>
            <a:ext cx="5196235" cy="427747"/>
          </a:xfrm>
          <a:prstGeom prst="rect">
            <a:avLst/>
          </a:prstGeom>
        </p:spPr>
        <p:txBody>
          <a:bodyPr/>
          <a:lstStyle>
            <a:lvl1pPr>
              <a:lnSpc>
                <a:spcPct val="120000"/>
              </a:lnSpc>
              <a:defRPr sz="2000">
                <a:solidFill>
                  <a:srgbClr val="FFFFFF"/>
                </a:solidFill>
              </a:defRPr>
            </a:lvl1pPr>
            <a:lvl2pPr>
              <a:lnSpc>
                <a:spcPct val="120000"/>
              </a:lnSpc>
              <a:defRPr sz="2000">
                <a:solidFill>
                  <a:srgbClr val="FFFFFF"/>
                </a:solidFill>
              </a:defRPr>
            </a:lvl2pPr>
            <a:lvl3pPr>
              <a:lnSpc>
                <a:spcPct val="120000"/>
              </a:lnSpc>
              <a:defRPr sz="2000">
                <a:solidFill>
                  <a:srgbClr val="FFFFFF"/>
                </a:solidFill>
              </a:defRPr>
            </a:lvl3pPr>
            <a:lvl4pPr>
              <a:lnSpc>
                <a:spcPct val="120000"/>
              </a:lnSpc>
              <a:defRPr sz="2000">
                <a:solidFill>
                  <a:srgbClr val="FFFFFF"/>
                </a:solidFill>
              </a:defRPr>
            </a:lvl4pPr>
            <a:lvl5pPr>
              <a:lnSpc>
                <a:spcPct val="120000"/>
              </a:lnSpc>
              <a:defRPr sz="2000">
                <a:solidFill>
                  <a:srgbClr val="FFFFFF"/>
                </a:solidFill>
              </a:defRPr>
            </a:lvl5pPr>
          </a:lstStyle>
          <a:p>
            <a:pPr/>
            <a:r>
              <a:t>Don’t use multiple colors</a:t>
            </a:r>
          </a:p>
          <a:p>
            <a:pPr lvl="1"/>
            <a:r>
              <a:t/>
            </a:r>
          </a:p>
          <a:p>
            <a:pPr lvl="2"/>
            <a:r>
              <a:t/>
            </a:r>
          </a:p>
          <a:p>
            <a:pPr lvl="3"/>
            <a:r>
              <a:t/>
            </a:r>
          </a:p>
          <a:p>
            <a:pPr lvl="4"/>
            <a:r>
              <a:t/>
            </a:r>
          </a:p>
        </p:txBody>
      </p:sp>
      <p:sp>
        <p:nvSpPr>
          <p:cNvPr id="1942" name="Text Placeholder 14"/>
          <p:cNvSpPr/>
          <p:nvPr>
            <p:ph type="body" sz="quarter" idx="21" hasCustomPrompt="1"/>
          </p:nvPr>
        </p:nvSpPr>
        <p:spPr>
          <a:xfrm>
            <a:off x="6883365" y="4385012"/>
            <a:ext cx="5196235" cy="427746"/>
          </a:xfrm>
          <a:prstGeom prst="rect">
            <a:avLst/>
          </a:prstGeom>
        </p:spPr>
        <p:txBody>
          <a:bodyPr/>
          <a:lstStyle>
            <a:lvl1pPr>
              <a:lnSpc>
                <a:spcPct val="120000"/>
              </a:lnSpc>
              <a:defRPr sz="2000">
                <a:solidFill>
                  <a:srgbClr val="FFFFFF"/>
                </a:solidFill>
              </a:defRPr>
            </a:lvl1pPr>
          </a:lstStyle>
          <a:p>
            <a:pPr/>
            <a:r>
              <a:t>Don’t make logo different color</a:t>
            </a:r>
          </a:p>
        </p:txBody>
      </p:sp>
      <p:sp>
        <p:nvSpPr>
          <p:cNvPr id="1943" name="Text Placeholder 14"/>
          <p:cNvSpPr/>
          <p:nvPr>
            <p:ph type="body" sz="quarter" idx="22" hasCustomPrompt="1"/>
          </p:nvPr>
        </p:nvSpPr>
        <p:spPr>
          <a:xfrm>
            <a:off x="12780691" y="4385012"/>
            <a:ext cx="5196235" cy="427746"/>
          </a:xfrm>
          <a:prstGeom prst="rect">
            <a:avLst/>
          </a:prstGeom>
        </p:spPr>
        <p:txBody>
          <a:bodyPr/>
          <a:lstStyle>
            <a:lvl1pPr>
              <a:lnSpc>
                <a:spcPct val="120000"/>
              </a:lnSpc>
              <a:defRPr sz="2000">
                <a:solidFill>
                  <a:srgbClr val="FFFFFF"/>
                </a:solidFill>
              </a:defRPr>
            </a:lvl1pPr>
          </a:lstStyle>
          <a:p>
            <a:pPr/>
            <a:r>
              <a:t>Don’t use external colours</a:t>
            </a:r>
          </a:p>
        </p:txBody>
      </p:sp>
      <p:sp>
        <p:nvSpPr>
          <p:cNvPr id="194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945" name="Text Placeholder 14"/>
          <p:cNvSpPr/>
          <p:nvPr>
            <p:ph type="body" sz="quarter" idx="23" hasCustomPrompt="1"/>
          </p:nvPr>
        </p:nvSpPr>
        <p:spPr>
          <a:xfrm>
            <a:off x="18678019" y="4385012"/>
            <a:ext cx="5196235" cy="427746"/>
          </a:xfrm>
          <a:prstGeom prst="rect">
            <a:avLst/>
          </a:prstGeom>
        </p:spPr>
        <p:txBody>
          <a:bodyPr/>
          <a:lstStyle>
            <a:lvl1pPr>
              <a:lnSpc>
                <a:spcPct val="120000"/>
              </a:lnSpc>
              <a:defRPr sz="2000">
                <a:solidFill>
                  <a:srgbClr val="FFFFFF"/>
                </a:solidFill>
              </a:defRPr>
            </a:lvl1pPr>
          </a:lstStyle>
          <a:p>
            <a:pPr/>
            <a:r>
              <a:t>Don’t use colours that are hard to read</a:t>
            </a:r>
          </a:p>
        </p:txBody>
      </p:sp>
      <p:sp>
        <p:nvSpPr>
          <p:cNvPr id="1946" name="Text Placeholder 14"/>
          <p:cNvSpPr/>
          <p:nvPr>
            <p:ph type="body" sz="quarter" idx="24"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947"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1948" name="Picture Placeholder 11"/>
          <p:cNvSpPr/>
          <p:nvPr>
            <p:ph type="pic" sz="quarter" idx="25"/>
          </p:nvPr>
        </p:nvSpPr>
        <p:spPr>
          <a:xfrm>
            <a:off x="536970" y="5058766"/>
            <a:ext cx="5597132" cy="8154989"/>
          </a:xfrm>
          <a:prstGeom prst="rect">
            <a:avLst/>
          </a:prstGeom>
        </p:spPr>
        <p:txBody>
          <a:bodyPr lIns="91439" rIns="91439">
            <a:noAutofit/>
          </a:bodyPr>
          <a:lstStyle/>
          <a:p>
            <a:pPr/>
          </a:p>
        </p:txBody>
      </p:sp>
      <p:sp>
        <p:nvSpPr>
          <p:cNvPr id="1949" name="Picture Placeholder 14"/>
          <p:cNvSpPr/>
          <p:nvPr>
            <p:ph type="pic" sz="quarter" idx="26"/>
          </p:nvPr>
        </p:nvSpPr>
        <p:spPr>
          <a:xfrm>
            <a:off x="18249791" y="5058766"/>
            <a:ext cx="5597131" cy="8154989"/>
          </a:xfrm>
          <a:prstGeom prst="rect">
            <a:avLst/>
          </a:prstGeom>
        </p:spPr>
        <p:txBody>
          <a:bodyPr lIns="91439" rIns="91439">
            <a:noAutofit/>
          </a:bodyPr>
          <a:lstStyle/>
          <a:p>
            <a:pPr/>
          </a:p>
        </p:txBody>
      </p:sp>
      <p:sp>
        <p:nvSpPr>
          <p:cNvPr id="1950" name="Picture Placeholder 13"/>
          <p:cNvSpPr/>
          <p:nvPr>
            <p:ph type="pic" sz="quarter" idx="27"/>
          </p:nvPr>
        </p:nvSpPr>
        <p:spPr>
          <a:xfrm>
            <a:off x="12345531" y="5058766"/>
            <a:ext cx="5597130" cy="8154989"/>
          </a:xfrm>
          <a:prstGeom prst="rect">
            <a:avLst/>
          </a:prstGeom>
        </p:spPr>
        <p:txBody>
          <a:bodyPr lIns="91439" rIns="91439">
            <a:noAutofit/>
          </a:bodyPr>
          <a:lstStyle/>
          <a:p>
            <a:pPr/>
          </a:p>
        </p:txBody>
      </p:sp>
      <p:sp>
        <p:nvSpPr>
          <p:cNvPr id="1951" name="Picture Placeholder 12"/>
          <p:cNvSpPr/>
          <p:nvPr>
            <p:ph type="pic" sz="quarter" idx="28"/>
          </p:nvPr>
        </p:nvSpPr>
        <p:spPr>
          <a:xfrm>
            <a:off x="6441233" y="5058766"/>
            <a:ext cx="5597130" cy="8154989"/>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0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1 – Dark">
    <p:bg>
      <p:bgPr>
        <a:solidFill>
          <a:srgbClr val="000000"/>
        </a:solidFill>
      </p:bgPr>
    </p:bg>
    <p:spTree>
      <p:nvGrpSpPr>
        <p:cNvPr id="1" name=""/>
        <p:cNvGrpSpPr/>
        <p:nvPr/>
      </p:nvGrpSpPr>
      <p:grpSpPr>
        <a:xfrm>
          <a:off x="0" y="0"/>
          <a:ext cx="0" cy="0"/>
          <a:chOff x="0" y="0"/>
          <a:chExt cx="0" cy="0"/>
        </a:xfrm>
      </p:grpSpPr>
      <p:grpSp>
        <p:nvGrpSpPr>
          <p:cNvPr id="1961" name="Group"/>
          <p:cNvGrpSpPr/>
          <p:nvPr/>
        </p:nvGrpSpPr>
        <p:grpSpPr>
          <a:xfrm>
            <a:off x="530658" y="4375623"/>
            <a:ext cx="335041" cy="335043"/>
            <a:chOff x="0" y="0"/>
            <a:chExt cx="335040" cy="335042"/>
          </a:xfrm>
        </p:grpSpPr>
        <p:sp>
          <p:nvSpPr>
            <p:cNvPr id="1958"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59"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60"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65" name="Group"/>
          <p:cNvGrpSpPr/>
          <p:nvPr/>
        </p:nvGrpSpPr>
        <p:grpSpPr>
          <a:xfrm>
            <a:off x="6414044" y="4375623"/>
            <a:ext cx="335043" cy="335043"/>
            <a:chOff x="0" y="0"/>
            <a:chExt cx="335042" cy="335042"/>
          </a:xfrm>
        </p:grpSpPr>
        <p:sp>
          <p:nvSpPr>
            <p:cNvPr id="1962"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63"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64"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69" name="Group"/>
          <p:cNvGrpSpPr/>
          <p:nvPr/>
        </p:nvGrpSpPr>
        <p:grpSpPr>
          <a:xfrm>
            <a:off x="12318341" y="4375623"/>
            <a:ext cx="335043" cy="335043"/>
            <a:chOff x="0" y="0"/>
            <a:chExt cx="335042" cy="335042"/>
          </a:xfrm>
        </p:grpSpPr>
        <p:sp>
          <p:nvSpPr>
            <p:cNvPr id="1966"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67"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68"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73" name="Group"/>
          <p:cNvGrpSpPr/>
          <p:nvPr/>
        </p:nvGrpSpPr>
        <p:grpSpPr>
          <a:xfrm>
            <a:off x="18222638" y="4375623"/>
            <a:ext cx="335041" cy="335043"/>
            <a:chOff x="0" y="0"/>
            <a:chExt cx="335040" cy="335042"/>
          </a:xfrm>
        </p:grpSpPr>
        <p:sp>
          <p:nvSpPr>
            <p:cNvPr id="1970"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71"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72"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1974" name="Body Level One…"/>
          <p:cNvSpPr txBox="1"/>
          <p:nvPr>
            <p:ph type="body" sz="quarter" idx="1" hasCustomPrompt="1"/>
          </p:nvPr>
        </p:nvSpPr>
        <p:spPr>
          <a:xfrm>
            <a:off x="986037" y="4385012"/>
            <a:ext cx="5196235" cy="427747"/>
          </a:xfrm>
          <a:prstGeom prst="rect">
            <a:avLst/>
          </a:prstGeom>
        </p:spPr>
        <p:txBody>
          <a:bodyPr/>
          <a:lstStyle>
            <a:lvl1pPr>
              <a:lnSpc>
                <a:spcPct val="120000"/>
              </a:lnSpc>
              <a:defRPr sz="2000">
                <a:solidFill>
                  <a:srgbClr val="FFFFFF"/>
                </a:solidFill>
              </a:defRPr>
            </a:lvl1pPr>
            <a:lvl2pPr>
              <a:lnSpc>
                <a:spcPct val="120000"/>
              </a:lnSpc>
              <a:defRPr sz="2000">
                <a:solidFill>
                  <a:srgbClr val="FFFFFF"/>
                </a:solidFill>
              </a:defRPr>
            </a:lvl2pPr>
            <a:lvl3pPr>
              <a:lnSpc>
                <a:spcPct val="120000"/>
              </a:lnSpc>
              <a:defRPr sz="2000">
                <a:solidFill>
                  <a:srgbClr val="FFFFFF"/>
                </a:solidFill>
              </a:defRPr>
            </a:lvl3pPr>
            <a:lvl4pPr>
              <a:lnSpc>
                <a:spcPct val="120000"/>
              </a:lnSpc>
              <a:defRPr sz="2000">
                <a:solidFill>
                  <a:srgbClr val="FFFFFF"/>
                </a:solidFill>
              </a:defRPr>
            </a:lvl4pPr>
            <a:lvl5pPr>
              <a:lnSpc>
                <a:spcPct val="120000"/>
              </a:lnSpc>
              <a:defRPr sz="2000">
                <a:solidFill>
                  <a:srgbClr val="FFFFFF"/>
                </a:solidFill>
              </a:defRPr>
            </a:lvl5pPr>
          </a:lstStyle>
          <a:p>
            <a:pPr/>
            <a:r>
              <a:t>Don’t use multiple colors</a:t>
            </a:r>
          </a:p>
          <a:p>
            <a:pPr lvl="1"/>
            <a:r>
              <a:t/>
            </a:r>
          </a:p>
          <a:p>
            <a:pPr lvl="2"/>
            <a:r>
              <a:t/>
            </a:r>
          </a:p>
          <a:p>
            <a:pPr lvl="3"/>
            <a:r>
              <a:t/>
            </a:r>
          </a:p>
          <a:p>
            <a:pPr lvl="4"/>
            <a:r>
              <a:t/>
            </a:r>
          </a:p>
        </p:txBody>
      </p:sp>
      <p:sp>
        <p:nvSpPr>
          <p:cNvPr id="1975" name="Text Placeholder 14"/>
          <p:cNvSpPr/>
          <p:nvPr>
            <p:ph type="body" sz="quarter" idx="21" hasCustomPrompt="1"/>
          </p:nvPr>
        </p:nvSpPr>
        <p:spPr>
          <a:xfrm>
            <a:off x="6883365" y="4385012"/>
            <a:ext cx="5196235" cy="427746"/>
          </a:xfrm>
          <a:prstGeom prst="rect">
            <a:avLst/>
          </a:prstGeom>
        </p:spPr>
        <p:txBody>
          <a:bodyPr/>
          <a:lstStyle>
            <a:lvl1pPr>
              <a:lnSpc>
                <a:spcPct val="120000"/>
              </a:lnSpc>
              <a:defRPr sz="2000">
                <a:solidFill>
                  <a:srgbClr val="FFFFFF"/>
                </a:solidFill>
              </a:defRPr>
            </a:lvl1pPr>
          </a:lstStyle>
          <a:p>
            <a:pPr/>
            <a:r>
              <a:t>Don’t make logo different color</a:t>
            </a:r>
          </a:p>
        </p:txBody>
      </p:sp>
      <p:sp>
        <p:nvSpPr>
          <p:cNvPr id="1976" name="Text Placeholder 14"/>
          <p:cNvSpPr/>
          <p:nvPr>
            <p:ph type="body" sz="quarter" idx="22" hasCustomPrompt="1"/>
          </p:nvPr>
        </p:nvSpPr>
        <p:spPr>
          <a:xfrm>
            <a:off x="12780691" y="4385012"/>
            <a:ext cx="5196235" cy="427746"/>
          </a:xfrm>
          <a:prstGeom prst="rect">
            <a:avLst/>
          </a:prstGeom>
        </p:spPr>
        <p:txBody>
          <a:bodyPr/>
          <a:lstStyle>
            <a:lvl1pPr>
              <a:lnSpc>
                <a:spcPct val="120000"/>
              </a:lnSpc>
              <a:defRPr sz="2000">
                <a:solidFill>
                  <a:srgbClr val="FFFFFF"/>
                </a:solidFill>
              </a:defRPr>
            </a:lvl1pPr>
          </a:lstStyle>
          <a:p>
            <a:pPr/>
            <a:r>
              <a:t>Don’t use external colours</a:t>
            </a:r>
          </a:p>
        </p:txBody>
      </p:sp>
      <p:sp>
        <p:nvSpPr>
          <p:cNvPr id="197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978" name="Text Placeholder 14"/>
          <p:cNvSpPr/>
          <p:nvPr>
            <p:ph type="body" sz="quarter" idx="23" hasCustomPrompt="1"/>
          </p:nvPr>
        </p:nvSpPr>
        <p:spPr>
          <a:xfrm>
            <a:off x="18678019" y="4385012"/>
            <a:ext cx="5196235" cy="427746"/>
          </a:xfrm>
          <a:prstGeom prst="rect">
            <a:avLst/>
          </a:prstGeom>
        </p:spPr>
        <p:txBody>
          <a:bodyPr/>
          <a:lstStyle>
            <a:lvl1pPr>
              <a:lnSpc>
                <a:spcPct val="120000"/>
              </a:lnSpc>
              <a:defRPr sz="2000">
                <a:solidFill>
                  <a:srgbClr val="FFFFFF"/>
                </a:solidFill>
              </a:defRPr>
            </a:lvl1pPr>
          </a:lstStyle>
          <a:p>
            <a:pPr/>
            <a:r>
              <a:t>Don’t use colours that are hard to read</a:t>
            </a:r>
          </a:p>
        </p:txBody>
      </p:sp>
      <p:sp>
        <p:nvSpPr>
          <p:cNvPr id="1979" name="Text Placeholder 14"/>
          <p:cNvSpPr/>
          <p:nvPr>
            <p:ph type="body" sz="quarter" idx="24"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980"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1981" name="Picture Placeholder 11"/>
          <p:cNvSpPr/>
          <p:nvPr>
            <p:ph type="pic" sz="quarter" idx="25"/>
          </p:nvPr>
        </p:nvSpPr>
        <p:spPr>
          <a:xfrm>
            <a:off x="536970" y="5058766"/>
            <a:ext cx="5597132" cy="8154989"/>
          </a:xfrm>
          <a:prstGeom prst="rect">
            <a:avLst/>
          </a:prstGeom>
        </p:spPr>
        <p:txBody>
          <a:bodyPr lIns="91439" rIns="91439">
            <a:noAutofit/>
          </a:bodyPr>
          <a:lstStyle/>
          <a:p>
            <a:pPr/>
          </a:p>
        </p:txBody>
      </p:sp>
      <p:sp>
        <p:nvSpPr>
          <p:cNvPr id="1982" name="Picture Placeholder 14"/>
          <p:cNvSpPr/>
          <p:nvPr>
            <p:ph type="pic" sz="quarter" idx="26"/>
          </p:nvPr>
        </p:nvSpPr>
        <p:spPr>
          <a:xfrm>
            <a:off x="18249791" y="5058766"/>
            <a:ext cx="5597131" cy="8154989"/>
          </a:xfrm>
          <a:prstGeom prst="rect">
            <a:avLst/>
          </a:prstGeom>
        </p:spPr>
        <p:txBody>
          <a:bodyPr lIns="91439" rIns="91439">
            <a:noAutofit/>
          </a:bodyPr>
          <a:lstStyle/>
          <a:p>
            <a:pPr/>
          </a:p>
        </p:txBody>
      </p:sp>
      <p:sp>
        <p:nvSpPr>
          <p:cNvPr id="1983" name="Picture Placeholder 13"/>
          <p:cNvSpPr/>
          <p:nvPr>
            <p:ph type="pic" sz="quarter" idx="27"/>
          </p:nvPr>
        </p:nvSpPr>
        <p:spPr>
          <a:xfrm>
            <a:off x="12345531" y="5058766"/>
            <a:ext cx="5597130" cy="8154989"/>
          </a:xfrm>
          <a:prstGeom prst="rect">
            <a:avLst/>
          </a:prstGeom>
        </p:spPr>
        <p:txBody>
          <a:bodyPr lIns="91439" rIns="91439">
            <a:noAutofit/>
          </a:bodyPr>
          <a:lstStyle/>
          <a:p>
            <a:pPr/>
          </a:p>
        </p:txBody>
      </p:sp>
      <p:sp>
        <p:nvSpPr>
          <p:cNvPr id="1984" name="Picture Placeholder 12"/>
          <p:cNvSpPr/>
          <p:nvPr>
            <p:ph type="pic" sz="quarter" idx="28"/>
          </p:nvPr>
        </p:nvSpPr>
        <p:spPr>
          <a:xfrm>
            <a:off x="6441233" y="5058766"/>
            <a:ext cx="5597130" cy="8154989"/>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0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4">
    <p:spTree>
      <p:nvGrpSpPr>
        <p:cNvPr id="1" name=""/>
        <p:cNvGrpSpPr/>
        <p:nvPr/>
      </p:nvGrpSpPr>
      <p:grpSpPr>
        <a:xfrm>
          <a:off x="0" y="0"/>
          <a:ext cx="0" cy="0"/>
          <a:chOff x="0" y="0"/>
          <a:chExt cx="0" cy="0"/>
        </a:xfrm>
      </p:grpSpPr>
      <p:sp>
        <p:nvSpPr>
          <p:cNvPr id="1991" name="Line"/>
          <p:cNvSpPr/>
          <p:nvPr/>
        </p:nvSpPr>
        <p:spPr>
          <a:xfrm>
            <a:off x="537006" y="10400786"/>
            <a:ext cx="23309988" cy="1"/>
          </a:xfrm>
          <a:prstGeom prst="line">
            <a:avLst/>
          </a:prstGeom>
          <a:ln w="25400">
            <a:solidFill>
              <a:srgbClr val="000000">
                <a:alpha val="5000"/>
              </a:srgbClr>
            </a:solidFill>
            <a:miter lim="400000"/>
          </a:ln>
        </p:spPr>
        <p:txBody>
          <a:bodyPr lIns="45718" tIns="45718" rIns="45718" bIns="45718"/>
          <a:lstStyle/>
          <a:p>
            <a:pPr/>
          </a:p>
        </p:txBody>
      </p:sp>
      <p:sp>
        <p:nvSpPr>
          <p:cNvPr id="1992" name="Line"/>
          <p:cNvSpPr/>
          <p:nvPr/>
        </p:nvSpPr>
        <p:spPr>
          <a:xfrm>
            <a:off x="537006" y="11373766"/>
            <a:ext cx="23309988" cy="1"/>
          </a:xfrm>
          <a:prstGeom prst="line">
            <a:avLst/>
          </a:prstGeom>
          <a:ln w="25400">
            <a:solidFill>
              <a:srgbClr val="000000">
                <a:alpha val="5000"/>
              </a:srgbClr>
            </a:solidFill>
            <a:miter lim="400000"/>
          </a:ln>
        </p:spPr>
        <p:txBody>
          <a:bodyPr lIns="45718" tIns="45718" rIns="45718" bIns="45718"/>
          <a:lstStyle/>
          <a:p>
            <a:pPr/>
          </a:p>
        </p:txBody>
      </p:sp>
      <p:sp>
        <p:nvSpPr>
          <p:cNvPr id="1993" name="Line"/>
          <p:cNvSpPr/>
          <p:nvPr/>
        </p:nvSpPr>
        <p:spPr>
          <a:xfrm>
            <a:off x="537006" y="12346748"/>
            <a:ext cx="23309988" cy="1"/>
          </a:xfrm>
          <a:prstGeom prst="line">
            <a:avLst/>
          </a:prstGeom>
          <a:ln w="25400">
            <a:solidFill>
              <a:srgbClr val="000000">
                <a:alpha val="5000"/>
              </a:srgbClr>
            </a:solidFill>
            <a:miter lim="400000"/>
          </a:ln>
        </p:spPr>
        <p:txBody>
          <a:bodyPr lIns="45718" tIns="45718" rIns="45718" bIns="45718"/>
          <a:lstStyle/>
          <a:p>
            <a:pPr/>
          </a:p>
        </p:txBody>
      </p:sp>
      <p:sp>
        <p:nvSpPr>
          <p:cNvPr id="1994" name="Line"/>
          <p:cNvSpPr/>
          <p:nvPr/>
        </p:nvSpPr>
        <p:spPr>
          <a:xfrm>
            <a:off x="537006" y="9427802"/>
            <a:ext cx="23309988" cy="1"/>
          </a:xfrm>
          <a:prstGeom prst="line">
            <a:avLst/>
          </a:prstGeom>
          <a:ln w="25400">
            <a:solidFill>
              <a:srgbClr val="000000">
                <a:alpha val="5000"/>
              </a:srgbClr>
            </a:solidFill>
            <a:miter lim="400000"/>
          </a:ln>
        </p:spPr>
        <p:txBody>
          <a:bodyPr lIns="45718" tIns="45718" rIns="45718" bIns="45718"/>
          <a:lstStyle/>
          <a:p>
            <a:pPr/>
          </a:p>
        </p:txBody>
      </p:sp>
      <p:sp>
        <p:nvSpPr>
          <p:cNvPr id="1995" name="Line"/>
          <p:cNvSpPr/>
          <p:nvPr/>
        </p:nvSpPr>
        <p:spPr>
          <a:xfrm>
            <a:off x="537006" y="8454821"/>
            <a:ext cx="23309988" cy="1"/>
          </a:xfrm>
          <a:prstGeom prst="line">
            <a:avLst/>
          </a:prstGeom>
          <a:ln w="25400">
            <a:solidFill>
              <a:srgbClr val="000000">
                <a:alpha val="5000"/>
              </a:srgbClr>
            </a:solidFill>
            <a:miter lim="400000"/>
          </a:ln>
        </p:spPr>
        <p:txBody>
          <a:bodyPr lIns="45718" tIns="45718" rIns="45718" bIns="45718"/>
          <a:lstStyle/>
          <a:p>
            <a:pPr/>
          </a:p>
        </p:txBody>
      </p:sp>
      <p:sp>
        <p:nvSpPr>
          <p:cNvPr id="1996" name="Body Level One…"/>
          <p:cNvSpPr txBox="1"/>
          <p:nvPr>
            <p:ph type="body" sz="quarter" idx="1" hasCustomPrompt="1"/>
          </p:nvPr>
        </p:nvSpPr>
        <p:spPr>
          <a:xfrm>
            <a:off x="20658867" y="7593831"/>
            <a:ext cx="1487422" cy="435826"/>
          </a:xfrm>
          <a:prstGeom prst="rect">
            <a:avLst/>
          </a:prstGeom>
        </p:spPr>
        <p:txBody>
          <a:bodyPr/>
          <a:lstStyle>
            <a:lvl1pPr algn="r">
              <a:lnSpc>
                <a:spcPct val="110000"/>
              </a:lnSpc>
              <a:defRPr sz="2200">
                <a:solidFill>
                  <a:srgbClr val="C0C0C0"/>
                </a:solidFill>
              </a:defRPr>
            </a:lvl1pPr>
            <a:lvl2pPr algn="r">
              <a:lnSpc>
                <a:spcPct val="110000"/>
              </a:lnSpc>
              <a:defRPr sz="2200">
                <a:solidFill>
                  <a:srgbClr val="C0C0C0"/>
                </a:solidFill>
              </a:defRPr>
            </a:lvl2pPr>
            <a:lvl3pPr algn="r">
              <a:lnSpc>
                <a:spcPct val="110000"/>
              </a:lnSpc>
              <a:defRPr sz="2200">
                <a:solidFill>
                  <a:srgbClr val="C0C0C0"/>
                </a:solidFill>
              </a:defRPr>
            </a:lvl3pPr>
            <a:lvl4pPr algn="r">
              <a:lnSpc>
                <a:spcPct val="110000"/>
              </a:lnSpc>
              <a:defRPr sz="2200">
                <a:solidFill>
                  <a:srgbClr val="C0C0C0"/>
                </a:solidFill>
              </a:defRPr>
            </a:lvl4pPr>
            <a:lvl5pPr algn="r">
              <a:lnSpc>
                <a:spcPct val="110000"/>
              </a:lnSpc>
              <a:defRPr sz="2200">
                <a:solidFill>
                  <a:srgbClr val="C0C0C0"/>
                </a:solidFill>
              </a:defRPr>
            </a:lvl5pPr>
          </a:lstStyle>
          <a:p>
            <a:pPr/>
            <a:r>
              <a:t>41 – 42</a:t>
            </a:r>
          </a:p>
          <a:p>
            <a:pPr lvl="1"/>
            <a:r>
              <a:t/>
            </a:r>
          </a:p>
          <a:p>
            <a:pPr lvl="2"/>
            <a:r>
              <a:t/>
            </a:r>
          </a:p>
          <a:p>
            <a:pPr lvl="3"/>
            <a:r>
              <a:t/>
            </a:r>
          </a:p>
          <a:p>
            <a:pPr lvl="4"/>
            <a:r>
              <a:t/>
            </a:r>
          </a:p>
        </p:txBody>
      </p:sp>
      <p:sp>
        <p:nvSpPr>
          <p:cNvPr id="1997" name="Text Placeholder 14"/>
          <p:cNvSpPr/>
          <p:nvPr>
            <p:ph type="body" sz="quarter" idx="21" hasCustomPrompt="1"/>
          </p:nvPr>
        </p:nvSpPr>
        <p:spPr>
          <a:xfrm>
            <a:off x="537006" y="7593831"/>
            <a:ext cx="5519813" cy="523221"/>
          </a:xfrm>
          <a:prstGeom prst="rect">
            <a:avLst/>
          </a:prstGeom>
        </p:spPr>
        <p:txBody>
          <a:bodyPr/>
          <a:lstStyle>
            <a:lvl1pPr>
              <a:defRPr sz="2800"/>
            </a:lvl1pPr>
          </a:lstStyle>
          <a:p>
            <a:pPr/>
            <a:r>
              <a:t>Primary typeface</a:t>
            </a:r>
          </a:p>
        </p:txBody>
      </p:sp>
      <p:sp>
        <p:nvSpPr>
          <p:cNvPr id="1998" name="04 Typography"/>
          <p:cNvSpPr txBox="1"/>
          <p:nvPr>
            <p:ph type="title" hasCustomPrompt="1"/>
          </p:nvPr>
        </p:nvSpPr>
        <p:spPr>
          <a:xfrm>
            <a:off x="537006" y="584953"/>
            <a:ext cx="14338937" cy="1938992"/>
          </a:xfrm>
          <a:prstGeom prst="rect">
            <a:avLst/>
          </a:prstGeom>
        </p:spPr>
        <p:txBody>
          <a:bodyPr anchor="t"/>
          <a:lstStyle>
            <a:lvl1pPr>
              <a:defRPr spc="-450" sz="15000"/>
            </a:lvl1pPr>
          </a:lstStyle>
          <a:p>
            <a:pPr/>
            <a:r>
              <a:t>04 Typography</a:t>
            </a:r>
          </a:p>
        </p:txBody>
      </p:sp>
      <p:sp>
        <p:nvSpPr>
          <p:cNvPr id="1999" name="Text Placeholder 14"/>
          <p:cNvSpPr/>
          <p:nvPr>
            <p:ph type="body" sz="quarter" idx="22" hasCustomPrompt="1"/>
          </p:nvPr>
        </p:nvSpPr>
        <p:spPr>
          <a:xfrm>
            <a:off x="20658867" y="8566811"/>
            <a:ext cx="1487422" cy="435826"/>
          </a:xfrm>
          <a:prstGeom prst="rect">
            <a:avLst/>
          </a:prstGeom>
        </p:spPr>
        <p:txBody>
          <a:bodyPr/>
          <a:lstStyle>
            <a:lvl1pPr algn="r">
              <a:lnSpc>
                <a:spcPct val="110000"/>
              </a:lnSpc>
              <a:defRPr sz="2200">
                <a:solidFill>
                  <a:srgbClr val="C0C0C0"/>
                </a:solidFill>
              </a:defRPr>
            </a:lvl1pPr>
          </a:lstStyle>
          <a:p>
            <a:pPr/>
            <a:r>
              <a:t>43</a:t>
            </a:r>
          </a:p>
        </p:txBody>
      </p:sp>
      <p:sp>
        <p:nvSpPr>
          <p:cNvPr id="2000" name="Text Placeholder 14"/>
          <p:cNvSpPr/>
          <p:nvPr>
            <p:ph type="body" sz="quarter" idx="23" hasCustomPrompt="1"/>
          </p:nvPr>
        </p:nvSpPr>
        <p:spPr>
          <a:xfrm>
            <a:off x="537006" y="8566811"/>
            <a:ext cx="5519813" cy="523221"/>
          </a:xfrm>
          <a:prstGeom prst="rect">
            <a:avLst/>
          </a:prstGeom>
        </p:spPr>
        <p:txBody>
          <a:bodyPr/>
          <a:lstStyle>
            <a:lvl1pPr>
              <a:defRPr sz="2800"/>
            </a:lvl1pPr>
          </a:lstStyle>
          <a:p>
            <a:pPr/>
            <a:r>
              <a:t>Secondary typeface</a:t>
            </a:r>
          </a:p>
        </p:txBody>
      </p:sp>
      <p:sp>
        <p:nvSpPr>
          <p:cNvPr id="20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002" name="Text Placeholder 14"/>
          <p:cNvSpPr/>
          <p:nvPr>
            <p:ph type="body" sz="quarter" idx="24" hasCustomPrompt="1"/>
          </p:nvPr>
        </p:nvSpPr>
        <p:spPr>
          <a:xfrm>
            <a:off x="20658867" y="9539795"/>
            <a:ext cx="1487422" cy="435826"/>
          </a:xfrm>
          <a:prstGeom prst="rect">
            <a:avLst/>
          </a:prstGeom>
        </p:spPr>
        <p:txBody>
          <a:bodyPr/>
          <a:lstStyle>
            <a:lvl1pPr algn="r">
              <a:lnSpc>
                <a:spcPct val="110000"/>
              </a:lnSpc>
              <a:defRPr sz="2200">
                <a:solidFill>
                  <a:srgbClr val="C0C0C0"/>
                </a:solidFill>
              </a:defRPr>
            </a:lvl1pPr>
          </a:lstStyle>
          <a:p>
            <a:pPr/>
            <a:r>
              <a:t>44</a:t>
            </a:r>
          </a:p>
        </p:txBody>
      </p:sp>
      <p:sp>
        <p:nvSpPr>
          <p:cNvPr id="2003" name="Text Placeholder 14"/>
          <p:cNvSpPr/>
          <p:nvPr>
            <p:ph type="body" sz="quarter" idx="25" hasCustomPrompt="1"/>
          </p:nvPr>
        </p:nvSpPr>
        <p:spPr>
          <a:xfrm>
            <a:off x="537006" y="9539795"/>
            <a:ext cx="5519813" cy="523221"/>
          </a:xfrm>
          <a:prstGeom prst="rect">
            <a:avLst/>
          </a:prstGeom>
        </p:spPr>
        <p:txBody>
          <a:bodyPr/>
          <a:lstStyle>
            <a:lvl1pPr>
              <a:defRPr sz="2800"/>
            </a:lvl1pPr>
          </a:lstStyle>
          <a:p>
            <a:pPr/>
            <a:r>
              <a:t>Type hierarchy</a:t>
            </a:r>
          </a:p>
        </p:txBody>
      </p:sp>
      <p:sp>
        <p:nvSpPr>
          <p:cNvPr id="2004" name="Text Placeholder 14"/>
          <p:cNvSpPr/>
          <p:nvPr>
            <p:ph type="body" sz="quarter" idx="26" hasCustomPrompt="1"/>
          </p:nvPr>
        </p:nvSpPr>
        <p:spPr>
          <a:xfrm>
            <a:off x="20658867" y="10512776"/>
            <a:ext cx="1487422" cy="435826"/>
          </a:xfrm>
          <a:prstGeom prst="rect">
            <a:avLst/>
          </a:prstGeom>
        </p:spPr>
        <p:txBody>
          <a:bodyPr/>
          <a:lstStyle>
            <a:lvl1pPr algn="r">
              <a:lnSpc>
                <a:spcPct val="110000"/>
              </a:lnSpc>
              <a:defRPr sz="2200">
                <a:solidFill>
                  <a:srgbClr val="C0C0C0"/>
                </a:solidFill>
              </a:defRPr>
            </a:lvl1pPr>
          </a:lstStyle>
          <a:p>
            <a:pPr/>
            <a:r>
              <a:t>45</a:t>
            </a:r>
          </a:p>
        </p:txBody>
      </p:sp>
      <p:sp>
        <p:nvSpPr>
          <p:cNvPr id="2005" name="Text Placeholder 14"/>
          <p:cNvSpPr/>
          <p:nvPr>
            <p:ph type="body" sz="quarter" idx="27" hasCustomPrompt="1"/>
          </p:nvPr>
        </p:nvSpPr>
        <p:spPr>
          <a:xfrm>
            <a:off x="537006" y="10512776"/>
            <a:ext cx="5519813" cy="523221"/>
          </a:xfrm>
          <a:prstGeom prst="rect">
            <a:avLst/>
          </a:prstGeom>
        </p:spPr>
        <p:txBody>
          <a:bodyPr/>
          <a:lstStyle>
            <a:lvl1pPr>
              <a:defRPr sz="2800"/>
            </a:lvl1pPr>
          </a:lstStyle>
          <a:p>
            <a:pPr/>
            <a:r>
              <a:t>Highlighting</a:t>
            </a:r>
          </a:p>
        </p:txBody>
      </p:sp>
      <p:sp>
        <p:nvSpPr>
          <p:cNvPr id="2006" name="Text Placeholder 14"/>
          <p:cNvSpPr/>
          <p:nvPr>
            <p:ph type="body" sz="quarter" idx="28" hasCustomPrompt="1"/>
          </p:nvPr>
        </p:nvSpPr>
        <p:spPr>
          <a:xfrm>
            <a:off x="20658867" y="11485759"/>
            <a:ext cx="1487422" cy="435826"/>
          </a:xfrm>
          <a:prstGeom prst="rect">
            <a:avLst/>
          </a:prstGeom>
        </p:spPr>
        <p:txBody>
          <a:bodyPr/>
          <a:lstStyle>
            <a:lvl1pPr algn="r">
              <a:lnSpc>
                <a:spcPct val="110000"/>
              </a:lnSpc>
              <a:defRPr sz="2200">
                <a:solidFill>
                  <a:srgbClr val="C0C0C0"/>
                </a:solidFill>
              </a:defRPr>
            </a:lvl1pPr>
          </a:lstStyle>
          <a:p>
            <a:pPr/>
            <a:r>
              <a:t>46</a:t>
            </a:r>
          </a:p>
        </p:txBody>
      </p:sp>
      <p:sp>
        <p:nvSpPr>
          <p:cNvPr id="2007" name="Text Placeholder 14"/>
          <p:cNvSpPr/>
          <p:nvPr>
            <p:ph type="body" sz="quarter" idx="29" hasCustomPrompt="1"/>
          </p:nvPr>
        </p:nvSpPr>
        <p:spPr>
          <a:xfrm>
            <a:off x="537006" y="11485759"/>
            <a:ext cx="5519813" cy="523221"/>
          </a:xfrm>
          <a:prstGeom prst="rect">
            <a:avLst/>
          </a:prstGeom>
        </p:spPr>
        <p:txBody>
          <a:bodyPr/>
          <a:lstStyle>
            <a:lvl1pPr>
              <a:defRPr sz="2800"/>
            </a:lvl1pPr>
          </a:lstStyle>
          <a:p>
            <a:pPr/>
            <a:r>
              <a:t>Tonal flex</a:t>
            </a:r>
          </a:p>
        </p:txBody>
      </p:sp>
      <p:sp>
        <p:nvSpPr>
          <p:cNvPr id="2008" name="Text Placeholder 14"/>
          <p:cNvSpPr/>
          <p:nvPr>
            <p:ph type="body" sz="quarter" idx="30" hasCustomPrompt="1"/>
          </p:nvPr>
        </p:nvSpPr>
        <p:spPr>
          <a:xfrm>
            <a:off x="20658867" y="12458741"/>
            <a:ext cx="1487422" cy="435826"/>
          </a:xfrm>
          <a:prstGeom prst="rect">
            <a:avLst/>
          </a:prstGeom>
        </p:spPr>
        <p:txBody>
          <a:bodyPr/>
          <a:lstStyle>
            <a:lvl1pPr algn="r">
              <a:lnSpc>
                <a:spcPct val="110000"/>
              </a:lnSpc>
              <a:defRPr sz="2200">
                <a:solidFill>
                  <a:srgbClr val="C0C0C0"/>
                </a:solidFill>
              </a:defRPr>
            </a:lvl1pPr>
          </a:lstStyle>
          <a:p>
            <a:pPr/>
            <a:r>
              <a:t>47</a:t>
            </a:r>
          </a:p>
        </p:txBody>
      </p:sp>
      <p:sp>
        <p:nvSpPr>
          <p:cNvPr id="2009" name="Text Placeholder 14"/>
          <p:cNvSpPr/>
          <p:nvPr>
            <p:ph type="body" sz="quarter" idx="31" hasCustomPrompt="1"/>
          </p:nvPr>
        </p:nvSpPr>
        <p:spPr>
          <a:xfrm>
            <a:off x="537006" y="12458741"/>
            <a:ext cx="5519813" cy="523221"/>
          </a:xfrm>
          <a:prstGeom prst="rect">
            <a:avLst/>
          </a:prstGeom>
        </p:spPr>
        <p:txBody>
          <a:bodyPr/>
          <a:lstStyle>
            <a:lvl1pPr>
              <a:defRPr sz="2800"/>
            </a:lvl1pPr>
          </a:lstStyle>
          <a:p>
            <a:pPr/>
            <a:r>
              <a:t>Things to avoid</a:t>
            </a:r>
          </a:p>
        </p:txBody>
      </p:sp>
      <p:sp>
        <p:nvSpPr>
          <p:cNvPr id="2010" name="Picture Placeholder 8"/>
          <p:cNvSpPr/>
          <p:nvPr>
            <p:ph type="pic" sz="quarter" idx="32"/>
          </p:nvPr>
        </p:nvSpPr>
        <p:spPr>
          <a:xfrm>
            <a:off x="22694904" y="8566811"/>
            <a:ext cx="1152091" cy="748908"/>
          </a:xfrm>
          <a:prstGeom prst="rect">
            <a:avLst/>
          </a:prstGeom>
        </p:spPr>
        <p:txBody>
          <a:bodyPr lIns="91439" rIns="91439">
            <a:noAutofit/>
          </a:bodyPr>
          <a:lstStyle/>
          <a:p>
            <a:pPr/>
          </a:p>
        </p:txBody>
      </p:sp>
      <p:sp>
        <p:nvSpPr>
          <p:cNvPr id="2011" name="Picture Placeholder 12"/>
          <p:cNvSpPr/>
          <p:nvPr>
            <p:ph type="pic" sz="quarter" idx="33"/>
          </p:nvPr>
        </p:nvSpPr>
        <p:spPr>
          <a:xfrm>
            <a:off x="22694904" y="9539795"/>
            <a:ext cx="1152091" cy="748908"/>
          </a:xfrm>
          <a:prstGeom prst="rect">
            <a:avLst/>
          </a:prstGeom>
        </p:spPr>
        <p:txBody>
          <a:bodyPr lIns="91439" rIns="91439">
            <a:noAutofit/>
          </a:bodyPr>
          <a:lstStyle/>
          <a:p>
            <a:pPr/>
          </a:p>
        </p:txBody>
      </p:sp>
      <p:sp>
        <p:nvSpPr>
          <p:cNvPr id="2012" name="Picture Placeholder 15"/>
          <p:cNvSpPr/>
          <p:nvPr>
            <p:ph type="pic" sz="quarter" idx="34"/>
          </p:nvPr>
        </p:nvSpPr>
        <p:spPr>
          <a:xfrm>
            <a:off x="22694904" y="10512776"/>
            <a:ext cx="1152091" cy="748908"/>
          </a:xfrm>
          <a:prstGeom prst="rect">
            <a:avLst/>
          </a:prstGeom>
        </p:spPr>
        <p:txBody>
          <a:bodyPr lIns="91439" rIns="91439">
            <a:noAutofit/>
          </a:bodyPr>
          <a:lstStyle/>
          <a:p>
            <a:pPr/>
          </a:p>
        </p:txBody>
      </p:sp>
      <p:sp>
        <p:nvSpPr>
          <p:cNvPr id="2013" name="Picture Placeholder 19"/>
          <p:cNvSpPr/>
          <p:nvPr>
            <p:ph type="pic" sz="quarter" idx="35"/>
          </p:nvPr>
        </p:nvSpPr>
        <p:spPr>
          <a:xfrm>
            <a:off x="22694904" y="11485759"/>
            <a:ext cx="1152091" cy="748908"/>
          </a:xfrm>
          <a:prstGeom prst="rect">
            <a:avLst/>
          </a:prstGeom>
        </p:spPr>
        <p:txBody>
          <a:bodyPr lIns="91439" rIns="91439">
            <a:noAutofit/>
          </a:bodyPr>
          <a:lstStyle/>
          <a:p>
            <a:pPr/>
          </a:p>
        </p:txBody>
      </p:sp>
      <p:sp>
        <p:nvSpPr>
          <p:cNvPr id="2014" name="Picture Placeholder 22"/>
          <p:cNvSpPr/>
          <p:nvPr>
            <p:ph type="pic" sz="quarter" idx="36"/>
          </p:nvPr>
        </p:nvSpPr>
        <p:spPr>
          <a:xfrm>
            <a:off x="22694904" y="12458741"/>
            <a:ext cx="1152091" cy="748908"/>
          </a:xfrm>
          <a:prstGeom prst="rect">
            <a:avLst/>
          </a:prstGeom>
        </p:spPr>
        <p:txBody>
          <a:bodyPr lIns="91439" rIns="91439">
            <a:noAutofit/>
          </a:bodyPr>
          <a:lstStyle/>
          <a:p>
            <a:pPr/>
          </a:p>
        </p:txBody>
      </p:sp>
      <p:sp>
        <p:nvSpPr>
          <p:cNvPr id="2015" name="Picture Placeholder 3"/>
          <p:cNvSpPr/>
          <p:nvPr>
            <p:ph type="pic" sz="quarter" idx="37"/>
          </p:nvPr>
        </p:nvSpPr>
        <p:spPr>
          <a:xfrm>
            <a:off x="22694904" y="759383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0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4 – Grey">
    <p:bg>
      <p:bgPr>
        <a:solidFill>
          <a:srgbClr val="CCCDD1"/>
        </a:solidFill>
      </p:bgPr>
    </p:bg>
    <p:spTree>
      <p:nvGrpSpPr>
        <p:cNvPr id="1" name=""/>
        <p:cNvGrpSpPr/>
        <p:nvPr/>
      </p:nvGrpSpPr>
      <p:grpSpPr>
        <a:xfrm>
          <a:off x="0" y="0"/>
          <a:ext cx="0" cy="0"/>
          <a:chOff x="0" y="0"/>
          <a:chExt cx="0" cy="0"/>
        </a:xfrm>
      </p:grpSpPr>
      <p:sp>
        <p:nvSpPr>
          <p:cNvPr id="2022"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2023"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2024"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2025" name="Line"/>
          <p:cNvSpPr/>
          <p:nvPr/>
        </p:nvSpPr>
        <p:spPr>
          <a:xfrm>
            <a:off x="537006" y="9427802"/>
            <a:ext cx="23309988" cy="1"/>
          </a:xfrm>
          <a:prstGeom prst="line">
            <a:avLst/>
          </a:prstGeom>
          <a:ln w="25400">
            <a:solidFill>
              <a:srgbClr val="FFFFFF">
                <a:alpha val="15000"/>
              </a:srgbClr>
            </a:solidFill>
            <a:miter lim="400000"/>
          </a:ln>
        </p:spPr>
        <p:txBody>
          <a:bodyPr lIns="45718" tIns="45718" rIns="45718" bIns="45718"/>
          <a:lstStyle/>
          <a:p>
            <a:pPr/>
          </a:p>
        </p:txBody>
      </p:sp>
      <p:sp>
        <p:nvSpPr>
          <p:cNvPr id="2026" name="Line"/>
          <p:cNvSpPr/>
          <p:nvPr/>
        </p:nvSpPr>
        <p:spPr>
          <a:xfrm>
            <a:off x="537006" y="8454821"/>
            <a:ext cx="23309988" cy="1"/>
          </a:xfrm>
          <a:prstGeom prst="line">
            <a:avLst/>
          </a:prstGeom>
          <a:ln w="25400">
            <a:solidFill>
              <a:srgbClr val="FFFFFF">
                <a:alpha val="15000"/>
              </a:srgbClr>
            </a:solidFill>
            <a:miter lim="400000"/>
          </a:ln>
        </p:spPr>
        <p:txBody>
          <a:bodyPr lIns="45718" tIns="45718" rIns="45718" bIns="45718"/>
          <a:lstStyle/>
          <a:p>
            <a:pPr/>
          </a:p>
        </p:txBody>
      </p:sp>
      <p:sp>
        <p:nvSpPr>
          <p:cNvPr id="2027" name="Body Level One…"/>
          <p:cNvSpPr txBox="1"/>
          <p:nvPr>
            <p:ph type="body" sz="quarter" idx="1" hasCustomPrompt="1"/>
          </p:nvPr>
        </p:nvSpPr>
        <p:spPr>
          <a:xfrm>
            <a:off x="20658867" y="7593831"/>
            <a:ext cx="1487422" cy="435826"/>
          </a:xfrm>
          <a:prstGeom prst="rect">
            <a:avLst/>
          </a:prstGeom>
        </p:spPr>
        <p:txBody>
          <a:bodyPr/>
          <a:lstStyle>
            <a:lvl1pPr algn="r">
              <a:lnSpc>
                <a:spcPct val="110000"/>
              </a:lnSpc>
              <a:defRPr sz="2200">
                <a:solidFill>
                  <a:srgbClr val="F2F2F2"/>
                </a:solidFill>
              </a:defRPr>
            </a:lvl1pPr>
            <a:lvl2pPr algn="r">
              <a:lnSpc>
                <a:spcPct val="110000"/>
              </a:lnSpc>
              <a:defRPr sz="2200">
                <a:solidFill>
                  <a:srgbClr val="F2F2F2"/>
                </a:solidFill>
              </a:defRPr>
            </a:lvl2pPr>
            <a:lvl3pPr algn="r">
              <a:lnSpc>
                <a:spcPct val="110000"/>
              </a:lnSpc>
              <a:defRPr sz="2200">
                <a:solidFill>
                  <a:srgbClr val="F2F2F2"/>
                </a:solidFill>
              </a:defRPr>
            </a:lvl3pPr>
            <a:lvl4pPr algn="r">
              <a:lnSpc>
                <a:spcPct val="110000"/>
              </a:lnSpc>
              <a:defRPr sz="2200">
                <a:solidFill>
                  <a:srgbClr val="F2F2F2"/>
                </a:solidFill>
              </a:defRPr>
            </a:lvl4pPr>
            <a:lvl5pPr algn="r">
              <a:lnSpc>
                <a:spcPct val="110000"/>
              </a:lnSpc>
              <a:defRPr sz="2200">
                <a:solidFill>
                  <a:srgbClr val="F2F2F2"/>
                </a:solidFill>
              </a:defRPr>
            </a:lvl5pPr>
          </a:lstStyle>
          <a:p>
            <a:pPr/>
            <a:r>
              <a:t>41 – 42</a:t>
            </a:r>
          </a:p>
          <a:p>
            <a:pPr lvl="1"/>
            <a:r>
              <a:t/>
            </a:r>
          </a:p>
          <a:p>
            <a:pPr lvl="2"/>
            <a:r>
              <a:t/>
            </a:r>
          </a:p>
          <a:p>
            <a:pPr lvl="3"/>
            <a:r>
              <a:t/>
            </a:r>
          </a:p>
          <a:p>
            <a:pPr lvl="4"/>
            <a:r>
              <a:t/>
            </a:r>
          </a:p>
        </p:txBody>
      </p:sp>
      <p:sp>
        <p:nvSpPr>
          <p:cNvPr id="2028" name="Text Placeholder 14"/>
          <p:cNvSpPr/>
          <p:nvPr>
            <p:ph type="body" sz="quarter" idx="21" hasCustomPrompt="1"/>
          </p:nvPr>
        </p:nvSpPr>
        <p:spPr>
          <a:xfrm>
            <a:off x="537006" y="7593831"/>
            <a:ext cx="5519813" cy="523221"/>
          </a:xfrm>
          <a:prstGeom prst="rect">
            <a:avLst/>
          </a:prstGeom>
        </p:spPr>
        <p:txBody>
          <a:bodyPr/>
          <a:lstStyle>
            <a:lvl1pPr>
              <a:defRPr sz="2800">
                <a:solidFill>
                  <a:srgbClr val="FFFFFF"/>
                </a:solidFill>
              </a:defRPr>
            </a:lvl1pPr>
          </a:lstStyle>
          <a:p>
            <a:pPr/>
            <a:r>
              <a:t>Primary typeface</a:t>
            </a:r>
          </a:p>
        </p:txBody>
      </p:sp>
      <p:sp>
        <p:nvSpPr>
          <p:cNvPr id="2029" name="04 Typography"/>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04 Typography</a:t>
            </a:r>
          </a:p>
        </p:txBody>
      </p:sp>
      <p:sp>
        <p:nvSpPr>
          <p:cNvPr id="2030" name="Text Placeholder 14"/>
          <p:cNvSpPr/>
          <p:nvPr>
            <p:ph type="body" sz="quarter" idx="22" hasCustomPrompt="1"/>
          </p:nvPr>
        </p:nvSpPr>
        <p:spPr>
          <a:xfrm>
            <a:off x="20658867" y="8566811"/>
            <a:ext cx="1487422" cy="435826"/>
          </a:xfrm>
          <a:prstGeom prst="rect">
            <a:avLst/>
          </a:prstGeom>
        </p:spPr>
        <p:txBody>
          <a:bodyPr/>
          <a:lstStyle>
            <a:lvl1pPr algn="r">
              <a:lnSpc>
                <a:spcPct val="110000"/>
              </a:lnSpc>
              <a:defRPr sz="2200">
                <a:solidFill>
                  <a:srgbClr val="F2F2F2"/>
                </a:solidFill>
              </a:defRPr>
            </a:lvl1pPr>
          </a:lstStyle>
          <a:p>
            <a:pPr/>
            <a:r>
              <a:t>43</a:t>
            </a:r>
          </a:p>
        </p:txBody>
      </p:sp>
      <p:sp>
        <p:nvSpPr>
          <p:cNvPr id="2031" name="Text Placeholder 14"/>
          <p:cNvSpPr/>
          <p:nvPr>
            <p:ph type="body" sz="quarter" idx="23" hasCustomPrompt="1"/>
          </p:nvPr>
        </p:nvSpPr>
        <p:spPr>
          <a:xfrm>
            <a:off x="537006" y="8566811"/>
            <a:ext cx="5519813" cy="523221"/>
          </a:xfrm>
          <a:prstGeom prst="rect">
            <a:avLst/>
          </a:prstGeom>
        </p:spPr>
        <p:txBody>
          <a:bodyPr/>
          <a:lstStyle>
            <a:lvl1pPr>
              <a:defRPr sz="2800">
                <a:solidFill>
                  <a:srgbClr val="FFFFFF"/>
                </a:solidFill>
              </a:defRPr>
            </a:lvl1pPr>
          </a:lstStyle>
          <a:p>
            <a:pPr/>
            <a:r>
              <a:t>Secondary typeface</a:t>
            </a:r>
          </a:p>
        </p:txBody>
      </p:sp>
      <p:sp>
        <p:nvSpPr>
          <p:cNvPr id="203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033" name="Text Placeholder 14"/>
          <p:cNvSpPr/>
          <p:nvPr>
            <p:ph type="body" sz="quarter" idx="24" hasCustomPrompt="1"/>
          </p:nvPr>
        </p:nvSpPr>
        <p:spPr>
          <a:xfrm>
            <a:off x="20658867" y="9539795"/>
            <a:ext cx="1487422" cy="435826"/>
          </a:xfrm>
          <a:prstGeom prst="rect">
            <a:avLst/>
          </a:prstGeom>
        </p:spPr>
        <p:txBody>
          <a:bodyPr/>
          <a:lstStyle>
            <a:lvl1pPr algn="r">
              <a:lnSpc>
                <a:spcPct val="110000"/>
              </a:lnSpc>
              <a:defRPr sz="2200">
                <a:solidFill>
                  <a:srgbClr val="F2F2F2"/>
                </a:solidFill>
              </a:defRPr>
            </a:lvl1pPr>
          </a:lstStyle>
          <a:p>
            <a:pPr/>
            <a:r>
              <a:t>44</a:t>
            </a:r>
          </a:p>
        </p:txBody>
      </p:sp>
      <p:sp>
        <p:nvSpPr>
          <p:cNvPr id="2034" name="Text Placeholder 14"/>
          <p:cNvSpPr/>
          <p:nvPr>
            <p:ph type="body" sz="quarter" idx="25" hasCustomPrompt="1"/>
          </p:nvPr>
        </p:nvSpPr>
        <p:spPr>
          <a:xfrm>
            <a:off x="537006" y="9539795"/>
            <a:ext cx="5519813" cy="523221"/>
          </a:xfrm>
          <a:prstGeom prst="rect">
            <a:avLst/>
          </a:prstGeom>
        </p:spPr>
        <p:txBody>
          <a:bodyPr/>
          <a:lstStyle>
            <a:lvl1pPr>
              <a:defRPr sz="2800">
                <a:solidFill>
                  <a:srgbClr val="FFFFFF"/>
                </a:solidFill>
              </a:defRPr>
            </a:lvl1pPr>
          </a:lstStyle>
          <a:p>
            <a:pPr/>
            <a:r>
              <a:t>Type hierarchy</a:t>
            </a:r>
          </a:p>
        </p:txBody>
      </p:sp>
      <p:sp>
        <p:nvSpPr>
          <p:cNvPr id="2035" name="Text Placeholder 14"/>
          <p:cNvSpPr/>
          <p:nvPr>
            <p:ph type="body" sz="quarter" idx="26" hasCustomPrompt="1"/>
          </p:nvPr>
        </p:nvSpPr>
        <p:spPr>
          <a:xfrm>
            <a:off x="20658867" y="10512776"/>
            <a:ext cx="1487422" cy="435826"/>
          </a:xfrm>
          <a:prstGeom prst="rect">
            <a:avLst/>
          </a:prstGeom>
        </p:spPr>
        <p:txBody>
          <a:bodyPr/>
          <a:lstStyle>
            <a:lvl1pPr algn="r">
              <a:lnSpc>
                <a:spcPct val="110000"/>
              </a:lnSpc>
              <a:defRPr sz="2200">
                <a:solidFill>
                  <a:srgbClr val="F2F2F2"/>
                </a:solidFill>
              </a:defRPr>
            </a:lvl1pPr>
          </a:lstStyle>
          <a:p>
            <a:pPr/>
            <a:r>
              <a:t>45</a:t>
            </a:r>
          </a:p>
        </p:txBody>
      </p:sp>
      <p:sp>
        <p:nvSpPr>
          <p:cNvPr id="2036" name="Text Placeholder 14"/>
          <p:cNvSpPr/>
          <p:nvPr>
            <p:ph type="body" sz="quarter" idx="27" hasCustomPrompt="1"/>
          </p:nvPr>
        </p:nvSpPr>
        <p:spPr>
          <a:xfrm>
            <a:off x="537006" y="10512776"/>
            <a:ext cx="5519813" cy="523221"/>
          </a:xfrm>
          <a:prstGeom prst="rect">
            <a:avLst/>
          </a:prstGeom>
        </p:spPr>
        <p:txBody>
          <a:bodyPr/>
          <a:lstStyle>
            <a:lvl1pPr>
              <a:defRPr sz="2800">
                <a:solidFill>
                  <a:srgbClr val="FFFFFF"/>
                </a:solidFill>
              </a:defRPr>
            </a:lvl1pPr>
          </a:lstStyle>
          <a:p>
            <a:pPr/>
            <a:r>
              <a:t>Highlighting</a:t>
            </a:r>
          </a:p>
        </p:txBody>
      </p:sp>
      <p:sp>
        <p:nvSpPr>
          <p:cNvPr id="2037" name="Text Placeholder 14"/>
          <p:cNvSpPr/>
          <p:nvPr>
            <p:ph type="body" sz="quarter" idx="28" hasCustomPrompt="1"/>
          </p:nvPr>
        </p:nvSpPr>
        <p:spPr>
          <a:xfrm>
            <a:off x="20658867" y="11485759"/>
            <a:ext cx="1487422" cy="435826"/>
          </a:xfrm>
          <a:prstGeom prst="rect">
            <a:avLst/>
          </a:prstGeom>
        </p:spPr>
        <p:txBody>
          <a:bodyPr/>
          <a:lstStyle>
            <a:lvl1pPr algn="r">
              <a:lnSpc>
                <a:spcPct val="110000"/>
              </a:lnSpc>
              <a:defRPr sz="2200">
                <a:solidFill>
                  <a:srgbClr val="F2F2F2"/>
                </a:solidFill>
              </a:defRPr>
            </a:lvl1pPr>
          </a:lstStyle>
          <a:p>
            <a:pPr/>
            <a:r>
              <a:t>46</a:t>
            </a:r>
          </a:p>
        </p:txBody>
      </p:sp>
      <p:sp>
        <p:nvSpPr>
          <p:cNvPr id="2038" name="Text Placeholder 14"/>
          <p:cNvSpPr/>
          <p:nvPr>
            <p:ph type="body" sz="quarter" idx="29" hasCustomPrompt="1"/>
          </p:nvPr>
        </p:nvSpPr>
        <p:spPr>
          <a:xfrm>
            <a:off x="537006" y="11485759"/>
            <a:ext cx="5519813" cy="523221"/>
          </a:xfrm>
          <a:prstGeom prst="rect">
            <a:avLst/>
          </a:prstGeom>
        </p:spPr>
        <p:txBody>
          <a:bodyPr/>
          <a:lstStyle>
            <a:lvl1pPr>
              <a:defRPr sz="2800">
                <a:solidFill>
                  <a:srgbClr val="FFFFFF"/>
                </a:solidFill>
              </a:defRPr>
            </a:lvl1pPr>
          </a:lstStyle>
          <a:p>
            <a:pPr/>
            <a:r>
              <a:t>Tonal flex</a:t>
            </a:r>
          </a:p>
        </p:txBody>
      </p:sp>
      <p:sp>
        <p:nvSpPr>
          <p:cNvPr id="2039" name="Text Placeholder 14"/>
          <p:cNvSpPr/>
          <p:nvPr>
            <p:ph type="body" sz="quarter" idx="30" hasCustomPrompt="1"/>
          </p:nvPr>
        </p:nvSpPr>
        <p:spPr>
          <a:xfrm>
            <a:off x="20658867" y="12458741"/>
            <a:ext cx="1487422" cy="435826"/>
          </a:xfrm>
          <a:prstGeom prst="rect">
            <a:avLst/>
          </a:prstGeom>
        </p:spPr>
        <p:txBody>
          <a:bodyPr/>
          <a:lstStyle>
            <a:lvl1pPr algn="r">
              <a:lnSpc>
                <a:spcPct val="110000"/>
              </a:lnSpc>
              <a:defRPr sz="2200">
                <a:solidFill>
                  <a:srgbClr val="F2F2F2"/>
                </a:solidFill>
              </a:defRPr>
            </a:lvl1pPr>
          </a:lstStyle>
          <a:p>
            <a:pPr/>
            <a:r>
              <a:t>47</a:t>
            </a:r>
          </a:p>
        </p:txBody>
      </p:sp>
      <p:sp>
        <p:nvSpPr>
          <p:cNvPr id="2040" name="Text Placeholder 14"/>
          <p:cNvSpPr/>
          <p:nvPr>
            <p:ph type="body" sz="quarter" idx="31"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2041" name="Picture Placeholder 8"/>
          <p:cNvSpPr/>
          <p:nvPr>
            <p:ph type="pic" sz="quarter" idx="32"/>
          </p:nvPr>
        </p:nvSpPr>
        <p:spPr>
          <a:xfrm>
            <a:off x="22694904" y="8566811"/>
            <a:ext cx="1152091" cy="748908"/>
          </a:xfrm>
          <a:prstGeom prst="rect">
            <a:avLst/>
          </a:prstGeom>
        </p:spPr>
        <p:txBody>
          <a:bodyPr lIns="91439" rIns="91439">
            <a:noAutofit/>
          </a:bodyPr>
          <a:lstStyle/>
          <a:p>
            <a:pPr/>
          </a:p>
        </p:txBody>
      </p:sp>
      <p:sp>
        <p:nvSpPr>
          <p:cNvPr id="2042" name="Picture Placeholder 12"/>
          <p:cNvSpPr/>
          <p:nvPr>
            <p:ph type="pic" sz="quarter" idx="33"/>
          </p:nvPr>
        </p:nvSpPr>
        <p:spPr>
          <a:xfrm>
            <a:off x="22694904" y="9539795"/>
            <a:ext cx="1152091" cy="748908"/>
          </a:xfrm>
          <a:prstGeom prst="rect">
            <a:avLst/>
          </a:prstGeom>
        </p:spPr>
        <p:txBody>
          <a:bodyPr lIns="91439" rIns="91439">
            <a:noAutofit/>
          </a:bodyPr>
          <a:lstStyle/>
          <a:p>
            <a:pPr/>
          </a:p>
        </p:txBody>
      </p:sp>
      <p:sp>
        <p:nvSpPr>
          <p:cNvPr id="2043" name="Picture Placeholder 15"/>
          <p:cNvSpPr/>
          <p:nvPr>
            <p:ph type="pic" sz="quarter" idx="34"/>
          </p:nvPr>
        </p:nvSpPr>
        <p:spPr>
          <a:xfrm>
            <a:off x="22694904" y="10512776"/>
            <a:ext cx="1152091" cy="748908"/>
          </a:xfrm>
          <a:prstGeom prst="rect">
            <a:avLst/>
          </a:prstGeom>
        </p:spPr>
        <p:txBody>
          <a:bodyPr lIns="91439" rIns="91439">
            <a:noAutofit/>
          </a:bodyPr>
          <a:lstStyle/>
          <a:p>
            <a:pPr/>
          </a:p>
        </p:txBody>
      </p:sp>
      <p:sp>
        <p:nvSpPr>
          <p:cNvPr id="2044" name="Picture Placeholder 19"/>
          <p:cNvSpPr/>
          <p:nvPr>
            <p:ph type="pic" sz="quarter" idx="35"/>
          </p:nvPr>
        </p:nvSpPr>
        <p:spPr>
          <a:xfrm>
            <a:off x="22694904" y="11485759"/>
            <a:ext cx="1152091" cy="748908"/>
          </a:xfrm>
          <a:prstGeom prst="rect">
            <a:avLst/>
          </a:prstGeom>
        </p:spPr>
        <p:txBody>
          <a:bodyPr lIns="91439" rIns="91439">
            <a:noAutofit/>
          </a:bodyPr>
          <a:lstStyle/>
          <a:p>
            <a:pPr/>
          </a:p>
        </p:txBody>
      </p:sp>
      <p:sp>
        <p:nvSpPr>
          <p:cNvPr id="2045" name="Picture Placeholder 22"/>
          <p:cNvSpPr/>
          <p:nvPr>
            <p:ph type="pic" sz="quarter" idx="36"/>
          </p:nvPr>
        </p:nvSpPr>
        <p:spPr>
          <a:xfrm>
            <a:off x="22694904" y="12458741"/>
            <a:ext cx="1152091" cy="748908"/>
          </a:xfrm>
          <a:prstGeom prst="rect">
            <a:avLst/>
          </a:prstGeom>
        </p:spPr>
        <p:txBody>
          <a:bodyPr lIns="91439" rIns="91439">
            <a:noAutofit/>
          </a:bodyPr>
          <a:lstStyle/>
          <a:p>
            <a:pPr/>
          </a:p>
        </p:txBody>
      </p:sp>
      <p:sp>
        <p:nvSpPr>
          <p:cNvPr id="2046" name="Picture Placeholder 3"/>
          <p:cNvSpPr/>
          <p:nvPr>
            <p:ph type="pic" sz="quarter" idx="37"/>
          </p:nvPr>
        </p:nvSpPr>
        <p:spPr>
          <a:xfrm>
            <a:off x="22694904" y="759383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0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4 – Dark">
    <p:bg>
      <p:bgPr>
        <a:solidFill>
          <a:srgbClr val="000000"/>
        </a:solidFill>
      </p:bgPr>
    </p:bg>
    <p:spTree>
      <p:nvGrpSpPr>
        <p:cNvPr id="1" name=""/>
        <p:cNvGrpSpPr/>
        <p:nvPr/>
      </p:nvGrpSpPr>
      <p:grpSpPr>
        <a:xfrm>
          <a:off x="0" y="0"/>
          <a:ext cx="0" cy="0"/>
          <a:chOff x="0" y="0"/>
          <a:chExt cx="0" cy="0"/>
        </a:xfrm>
      </p:grpSpPr>
      <p:sp>
        <p:nvSpPr>
          <p:cNvPr id="2053"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2054"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2055"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2056" name="Line"/>
          <p:cNvSpPr/>
          <p:nvPr/>
        </p:nvSpPr>
        <p:spPr>
          <a:xfrm>
            <a:off x="537006" y="9427802"/>
            <a:ext cx="23309988" cy="1"/>
          </a:xfrm>
          <a:prstGeom prst="line">
            <a:avLst/>
          </a:prstGeom>
          <a:ln w="25400">
            <a:solidFill>
              <a:srgbClr val="FFFFFF">
                <a:alpha val="15000"/>
              </a:srgbClr>
            </a:solidFill>
            <a:miter lim="400000"/>
          </a:ln>
        </p:spPr>
        <p:txBody>
          <a:bodyPr lIns="45718" tIns="45718" rIns="45718" bIns="45718"/>
          <a:lstStyle/>
          <a:p>
            <a:pPr/>
          </a:p>
        </p:txBody>
      </p:sp>
      <p:sp>
        <p:nvSpPr>
          <p:cNvPr id="2057" name="Line"/>
          <p:cNvSpPr/>
          <p:nvPr/>
        </p:nvSpPr>
        <p:spPr>
          <a:xfrm>
            <a:off x="537006" y="8454821"/>
            <a:ext cx="23309988" cy="1"/>
          </a:xfrm>
          <a:prstGeom prst="line">
            <a:avLst/>
          </a:prstGeom>
          <a:ln w="25400">
            <a:solidFill>
              <a:srgbClr val="FFFFFF">
                <a:alpha val="15000"/>
              </a:srgbClr>
            </a:solidFill>
            <a:miter lim="400000"/>
          </a:ln>
        </p:spPr>
        <p:txBody>
          <a:bodyPr lIns="45718" tIns="45718" rIns="45718" bIns="45718"/>
          <a:lstStyle/>
          <a:p>
            <a:pPr/>
          </a:p>
        </p:txBody>
      </p:sp>
      <p:sp>
        <p:nvSpPr>
          <p:cNvPr id="2058" name="Body Level One…"/>
          <p:cNvSpPr txBox="1"/>
          <p:nvPr>
            <p:ph type="body" sz="quarter" idx="1" hasCustomPrompt="1"/>
          </p:nvPr>
        </p:nvSpPr>
        <p:spPr>
          <a:xfrm>
            <a:off x="20658867" y="7593831"/>
            <a:ext cx="1487422" cy="435826"/>
          </a:xfrm>
          <a:prstGeom prst="rect">
            <a:avLst/>
          </a:prstGeom>
        </p:spPr>
        <p:txBody>
          <a:bodyPr/>
          <a:lstStyle>
            <a:lvl1pPr algn="r">
              <a:lnSpc>
                <a:spcPct val="110000"/>
              </a:lnSpc>
              <a:defRPr sz="2200">
                <a:solidFill>
                  <a:srgbClr val="808080"/>
                </a:solidFill>
              </a:defRPr>
            </a:lvl1pPr>
            <a:lvl2pPr algn="r">
              <a:lnSpc>
                <a:spcPct val="110000"/>
              </a:lnSpc>
              <a:defRPr sz="2200">
                <a:solidFill>
                  <a:srgbClr val="808080"/>
                </a:solidFill>
              </a:defRPr>
            </a:lvl2pPr>
            <a:lvl3pPr algn="r">
              <a:lnSpc>
                <a:spcPct val="110000"/>
              </a:lnSpc>
              <a:defRPr sz="2200">
                <a:solidFill>
                  <a:srgbClr val="808080"/>
                </a:solidFill>
              </a:defRPr>
            </a:lvl3pPr>
            <a:lvl4pPr algn="r">
              <a:lnSpc>
                <a:spcPct val="110000"/>
              </a:lnSpc>
              <a:defRPr sz="2200">
                <a:solidFill>
                  <a:srgbClr val="808080"/>
                </a:solidFill>
              </a:defRPr>
            </a:lvl4pPr>
            <a:lvl5pPr algn="r">
              <a:lnSpc>
                <a:spcPct val="110000"/>
              </a:lnSpc>
              <a:defRPr sz="2200">
                <a:solidFill>
                  <a:srgbClr val="808080"/>
                </a:solidFill>
              </a:defRPr>
            </a:lvl5pPr>
          </a:lstStyle>
          <a:p>
            <a:pPr/>
            <a:r>
              <a:t>41 – 42</a:t>
            </a:r>
          </a:p>
          <a:p>
            <a:pPr lvl="1"/>
            <a:r>
              <a:t/>
            </a:r>
          </a:p>
          <a:p>
            <a:pPr lvl="2"/>
            <a:r>
              <a:t/>
            </a:r>
          </a:p>
          <a:p>
            <a:pPr lvl="3"/>
            <a:r>
              <a:t/>
            </a:r>
          </a:p>
          <a:p>
            <a:pPr lvl="4"/>
            <a:r>
              <a:t/>
            </a:r>
          </a:p>
        </p:txBody>
      </p:sp>
      <p:sp>
        <p:nvSpPr>
          <p:cNvPr id="2059" name="Text Placeholder 14"/>
          <p:cNvSpPr/>
          <p:nvPr>
            <p:ph type="body" sz="quarter" idx="21" hasCustomPrompt="1"/>
          </p:nvPr>
        </p:nvSpPr>
        <p:spPr>
          <a:xfrm>
            <a:off x="537006" y="7593831"/>
            <a:ext cx="5519813" cy="523221"/>
          </a:xfrm>
          <a:prstGeom prst="rect">
            <a:avLst/>
          </a:prstGeom>
        </p:spPr>
        <p:txBody>
          <a:bodyPr/>
          <a:lstStyle>
            <a:lvl1pPr>
              <a:defRPr sz="2800">
                <a:solidFill>
                  <a:srgbClr val="FFFFFF"/>
                </a:solidFill>
              </a:defRPr>
            </a:lvl1pPr>
          </a:lstStyle>
          <a:p>
            <a:pPr/>
            <a:r>
              <a:t>Primary typeface</a:t>
            </a:r>
          </a:p>
        </p:txBody>
      </p:sp>
      <p:sp>
        <p:nvSpPr>
          <p:cNvPr id="2060" name="04 Typography"/>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04 Typography</a:t>
            </a:r>
          </a:p>
        </p:txBody>
      </p:sp>
      <p:sp>
        <p:nvSpPr>
          <p:cNvPr id="2061" name="Text Placeholder 14"/>
          <p:cNvSpPr/>
          <p:nvPr>
            <p:ph type="body" sz="quarter" idx="22" hasCustomPrompt="1"/>
          </p:nvPr>
        </p:nvSpPr>
        <p:spPr>
          <a:xfrm>
            <a:off x="20658867" y="8566811"/>
            <a:ext cx="1487422" cy="435826"/>
          </a:xfrm>
          <a:prstGeom prst="rect">
            <a:avLst/>
          </a:prstGeom>
        </p:spPr>
        <p:txBody>
          <a:bodyPr/>
          <a:lstStyle>
            <a:lvl1pPr algn="r">
              <a:lnSpc>
                <a:spcPct val="110000"/>
              </a:lnSpc>
              <a:defRPr sz="2200">
                <a:solidFill>
                  <a:srgbClr val="808080"/>
                </a:solidFill>
              </a:defRPr>
            </a:lvl1pPr>
          </a:lstStyle>
          <a:p>
            <a:pPr/>
            <a:r>
              <a:t>43</a:t>
            </a:r>
          </a:p>
        </p:txBody>
      </p:sp>
      <p:sp>
        <p:nvSpPr>
          <p:cNvPr id="2062" name="Text Placeholder 14"/>
          <p:cNvSpPr/>
          <p:nvPr>
            <p:ph type="body" sz="quarter" idx="23" hasCustomPrompt="1"/>
          </p:nvPr>
        </p:nvSpPr>
        <p:spPr>
          <a:xfrm>
            <a:off x="537006" y="8566811"/>
            <a:ext cx="5519813" cy="523221"/>
          </a:xfrm>
          <a:prstGeom prst="rect">
            <a:avLst/>
          </a:prstGeom>
        </p:spPr>
        <p:txBody>
          <a:bodyPr/>
          <a:lstStyle>
            <a:lvl1pPr>
              <a:defRPr sz="2800">
                <a:solidFill>
                  <a:srgbClr val="FFFFFF"/>
                </a:solidFill>
              </a:defRPr>
            </a:lvl1pPr>
          </a:lstStyle>
          <a:p>
            <a:pPr/>
            <a:r>
              <a:t>Secondary typeface</a:t>
            </a:r>
          </a:p>
        </p:txBody>
      </p:sp>
      <p:sp>
        <p:nvSpPr>
          <p:cNvPr id="206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064" name="Text Placeholder 14"/>
          <p:cNvSpPr/>
          <p:nvPr>
            <p:ph type="body" sz="quarter" idx="24" hasCustomPrompt="1"/>
          </p:nvPr>
        </p:nvSpPr>
        <p:spPr>
          <a:xfrm>
            <a:off x="20658867" y="9539795"/>
            <a:ext cx="1487422" cy="435826"/>
          </a:xfrm>
          <a:prstGeom prst="rect">
            <a:avLst/>
          </a:prstGeom>
        </p:spPr>
        <p:txBody>
          <a:bodyPr/>
          <a:lstStyle>
            <a:lvl1pPr algn="r">
              <a:lnSpc>
                <a:spcPct val="110000"/>
              </a:lnSpc>
              <a:defRPr sz="2200">
                <a:solidFill>
                  <a:srgbClr val="808080"/>
                </a:solidFill>
              </a:defRPr>
            </a:lvl1pPr>
          </a:lstStyle>
          <a:p>
            <a:pPr/>
            <a:r>
              <a:t>44</a:t>
            </a:r>
          </a:p>
        </p:txBody>
      </p:sp>
      <p:sp>
        <p:nvSpPr>
          <p:cNvPr id="2065" name="Text Placeholder 14"/>
          <p:cNvSpPr/>
          <p:nvPr>
            <p:ph type="body" sz="quarter" idx="25" hasCustomPrompt="1"/>
          </p:nvPr>
        </p:nvSpPr>
        <p:spPr>
          <a:xfrm>
            <a:off x="537006" y="9539795"/>
            <a:ext cx="5519813" cy="523221"/>
          </a:xfrm>
          <a:prstGeom prst="rect">
            <a:avLst/>
          </a:prstGeom>
        </p:spPr>
        <p:txBody>
          <a:bodyPr/>
          <a:lstStyle>
            <a:lvl1pPr>
              <a:defRPr sz="2800">
                <a:solidFill>
                  <a:srgbClr val="FFFFFF"/>
                </a:solidFill>
              </a:defRPr>
            </a:lvl1pPr>
          </a:lstStyle>
          <a:p>
            <a:pPr/>
            <a:r>
              <a:t>Type hierarchy</a:t>
            </a:r>
          </a:p>
        </p:txBody>
      </p:sp>
      <p:sp>
        <p:nvSpPr>
          <p:cNvPr id="2066" name="Text Placeholder 14"/>
          <p:cNvSpPr/>
          <p:nvPr>
            <p:ph type="body" sz="quarter" idx="26" hasCustomPrompt="1"/>
          </p:nvPr>
        </p:nvSpPr>
        <p:spPr>
          <a:xfrm>
            <a:off x="20658867" y="10512776"/>
            <a:ext cx="1487422" cy="435826"/>
          </a:xfrm>
          <a:prstGeom prst="rect">
            <a:avLst/>
          </a:prstGeom>
        </p:spPr>
        <p:txBody>
          <a:bodyPr/>
          <a:lstStyle>
            <a:lvl1pPr algn="r">
              <a:lnSpc>
                <a:spcPct val="110000"/>
              </a:lnSpc>
              <a:defRPr sz="2200">
                <a:solidFill>
                  <a:srgbClr val="808080"/>
                </a:solidFill>
              </a:defRPr>
            </a:lvl1pPr>
          </a:lstStyle>
          <a:p>
            <a:pPr/>
            <a:r>
              <a:t>45</a:t>
            </a:r>
          </a:p>
        </p:txBody>
      </p:sp>
      <p:sp>
        <p:nvSpPr>
          <p:cNvPr id="2067" name="Text Placeholder 14"/>
          <p:cNvSpPr/>
          <p:nvPr>
            <p:ph type="body" sz="quarter" idx="27" hasCustomPrompt="1"/>
          </p:nvPr>
        </p:nvSpPr>
        <p:spPr>
          <a:xfrm>
            <a:off x="537006" y="10512776"/>
            <a:ext cx="5519813" cy="523221"/>
          </a:xfrm>
          <a:prstGeom prst="rect">
            <a:avLst/>
          </a:prstGeom>
        </p:spPr>
        <p:txBody>
          <a:bodyPr/>
          <a:lstStyle>
            <a:lvl1pPr>
              <a:defRPr sz="2800">
                <a:solidFill>
                  <a:srgbClr val="FFFFFF"/>
                </a:solidFill>
              </a:defRPr>
            </a:lvl1pPr>
          </a:lstStyle>
          <a:p>
            <a:pPr/>
            <a:r>
              <a:t>Highlighting</a:t>
            </a:r>
          </a:p>
        </p:txBody>
      </p:sp>
      <p:sp>
        <p:nvSpPr>
          <p:cNvPr id="2068" name="Text Placeholder 14"/>
          <p:cNvSpPr/>
          <p:nvPr>
            <p:ph type="body" sz="quarter" idx="28" hasCustomPrompt="1"/>
          </p:nvPr>
        </p:nvSpPr>
        <p:spPr>
          <a:xfrm>
            <a:off x="20658867" y="11485759"/>
            <a:ext cx="1487422" cy="435826"/>
          </a:xfrm>
          <a:prstGeom prst="rect">
            <a:avLst/>
          </a:prstGeom>
        </p:spPr>
        <p:txBody>
          <a:bodyPr/>
          <a:lstStyle>
            <a:lvl1pPr algn="r">
              <a:lnSpc>
                <a:spcPct val="110000"/>
              </a:lnSpc>
              <a:defRPr sz="2200">
                <a:solidFill>
                  <a:srgbClr val="808080"/>
                </a:solidFill>
              </a:defRPr>
            </a:lvl1pPr>
          </a:lstStyle>
          <a:p>
            <a:pPr/>
            <a:r>
              <a:t>46</a:t>
            </a:r>
          </a:p>
        </p:txBody>
      </p:sp>
      <p:sp>
        <p:nvSpPr>
          <p:cNvPr id="2069" name="Text Placeholder 14"/>
          <p:cNvSpPr/>
          <p:nvPr>
            <p:ph type="body" sz="quarter" idx="29" hasCustomPrompt="1"/>
          </p:nvPr>
        </p:nvSpPr>
        <p:spPr>
          <a:xfrm>
            <a:off x="537006" y="11485759"/>
            <a:ext cx="5519813" cy="523221"/>
          </a:xfrm>
          <a:prstGeom prst="rect">
            <a:avLst/>
          </a:prstGeom>
        </p:spPr>
        <p:txBody>
          <a:bodyPr/>
          <a:lstStyle>
            <a:lvl1pPr>
              <a:defRPr sz="2800">
                <a:solidFill>
                  <a:srgbClr val="FFFFFF"/>
                </a:solidFill>
              </a:defRPr>
            </a:lvl1pPr>
          </a:lstStyle>
          <a:p>
            <a:pPr/>
            <a:r>
              <a:t>Tonal flex</a:t>
            </a:r>
          </a:p>
        </p:txBody>
      </p:sp>
      <p:sp>
        <p:nvSpPr>
          <p:cNvPr id="2070" name="Text Placeholder 14"/>
          <p:cNvSpPr/>
          <p:nvPr>
            <p:ph type="body" sz="quarter" idx="30" hasCustomPrompt="1"/>
          </p:nvPr>
        </p:nvSpPr>
        <p:spPr>
          <a:xfrm>
            <a:off x="20658867" y="12458741"/>
            <a:ext cx="1487422" cy="435826"/>
          </a:xfrm>
          <a:prstGeom prst="rect">
            <a:avLst/>
          </a:prstGeom>
        </p:spPr>
        <p:txBody>
          <a:bodyPr/>
          <a:lstStyle>
            <a:lvl1pPr algn="r">
              <a:lnSpc>
                <a:spcPct val="110000"/>
              </a:lnSpc>
              <a:defRPr sz="2200">
                <a:solidFill>
                  <a:srgbClr val="808080"/>
                </a:solidFill>
              </a:defRPr>
            </a:lvl1pPr>
          </a:lstStyle>
          <a:p>
            <a:pPr/>
            <a:r>
              <a:t>47</a:t>
            </a:r>
          </a:p>
        </p:txBody>
      </p:sp>
      <p:sp>
        <p:nvSpPr>
          <p:cNvPr id="2071" name="Text Placeholder 14"/>
          <p:cNvSpPr/>
          <p:nvPr>
            <p:ph type="body" sz="quarter" idx="31"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2072" name="Picture Placeholder 8"/>
          <p:cNvSpPr/>
          <p:nvPr>
            <p:ph type="pic" sz="quarter" idx="32"/>
          </p:nvPr>
        </p:nvSpPr>
        <p:spPr>
          <a:xfrm>
            <a:off x="22694904" y="8566811"/>
            <a:ext cx="1152091" cy="748908"/>
          </a:xfrm>
          <a:prstGeom prst="rect">
            <a:avLst/>
          </a:prstGeom>
        </p:spPr>
        <p:txBody>
          <a:bodyPr lIns="91439" rIns="91439">
            <a:noAutofit/>
          </a:bodyPr>
          <a:lstStyle/>
          <a:p>
            <a:pPr/>
          </a:p>
        </p:txBody>
      </p:sp>
      <p:sp>
        <p:nvSpPr>
          <p:cNvPr id="2073" name="Picture Placeholder 12"/>
          <p:cNvSpPr/>
          <p:nvPr>
            <p:ph type="pic" sz="quarter" idx="33"/>
          </p:nvPr>
        </p:nvSpPr>
        <p:spPr>
          <a:xfrm>
            <a:off x="22694904" y="9539795"/>
            <a:ext cx="1152091" cy="748908"/>
          </a:xfrm>
          <a:prstGeom prst="rect">
            <a:avLst/>
          </a:prstGeom>
        </p:spPr>
        <p:txBody>
          <a:bodyPr lIns="91439" rIns="91439">
            <a:noAutofit/>
          </a:bodyPr>
          <a:lstStyle/>
          <a:p>
            <a:pPr/>
          </a:p>
        </p:txBody>
      </p:sp>
      <p:sp>
        <p:nvSpPr>
          <p:cNvPr id="2074" name="Picture Placeholder 15"/>
          <p:cNvSpPr/>
          <p:nvPr>
            <p:ph type="pic" sz="quarter" idx="34"/>
          </p:nvPr>
        </p:nvSpPr>
        <p:spPr>
          <a:xfrm>
            <a:off x="22694904" y="10512776"/>
            <a:ext cx="1152091" cy="748908"/>
          </a:xfrm>
          <a:prstGeom prst="rect">
            <a:avLst/>
          </a:prstGeom>
        </p:spPr>
        <p:txBody>
          <a:bodyPr lIns="91439" rIns="91439">
            <a:noAutofit/>
          </a:bodyPr>
          <a:lstStyle/>
          <a:p>
            <a:pPr/>
          </a:p>
        </p:txBody>
      </p:sp>
      <p:sp>
        <p:nvSpPr>
          <p:cNvPr id="2075" name="Picture Placeholder 19"/>
          <p:cNvSpPr/>
          <p:nvPr>
            <p:ph type="pic" sz="quarter" idx="35"/>
          </p:nvPr>
        </p:nvSpPr>
        <p:spPr>
          <a:xfrm>
            <a:off x="22694904" y="11485759"/>
            <a:ext cx="1152091" cy="748908"/>
          </a:xfrm>
          <a:prstGeom prst="rect">
            <a:avLst/>
          </a:prstGeom>
        </p:spPr>
        <p:txBody>
          <a:bodyPr lIns="91439" rIns="91439">
            <a:noAutofit/>
          </a:bodyPr>
          <a:lstStyle/>
          <a:p>
            <a:pPr/>
          </a:p>
        </p:txBody>
      </p:sp>
      <p:sp>
        <p:nvSpPr>
          <p:cNvPr id="2076" name="Picture Placeholder 22"/>
          <p:cNvSpPr/>
          <p:nvPr>
            <p:ph type="pic" sz="quarter" idx="36"/>
          </p:nvPr>
        </p:nvSpPr>
        <p:spPr>
          <a:xfrm>
            <a:off x="22694904" y="12458741"/>
            <a:ext cx="1152091" cy="748908"/>
          </a:xfrm>
          <a:prstGeom prst="rect">
            <a:avLst/>
          </a:prstGeom>
        </p:spPr>
        <p:txBody>
          <a:bodyPr lIns="91439" rIns="91439">
            <a:noAutofit/>
          </a:bodyPr>
          <a:lstStyle/>
          <a:p>
            <a:pPr/>
          </a:p>
        </p:txBody>
      </p:sp>
      <p:sp>
        <p:nvSpPr>
          <p:cNvPr id="2077" name="Picture Placeholder 3"/>
          <p:cNvSpPr/>
          <p:nvPr>
            <p:ph type="pic" sz="quarter" idx="37"/>
          </p:nvPr>
        </p:nvSpPr>
        <p:spPr>
          <a:xfrm>
            <a:off x="22694904" y="759383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0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Foreword 1">
    <p:spTree>
      <p:nvGrpSpPr>
        <p:cNvPr id="1" name=""/>
        <p:cNvGrpSpPr/>
        <p:nvPr/>
      </p:nvGrpSpPr>
      <p:grpSpPr>
        <a:xfrm>
          <a:off x="0" y="0"/>
          <a:ext cx="0" cy="0"/>
          <a:chOff x="0" y="0"/>
          <a:chExt cx="0" cy="0"/>
        </a:xfrm>
      </p:grpSpPr>
      <p:sp>
        <p:nvSpPr>
          <p:cNvPr id="2084"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lvl1pPr>
            <a:lvl2pPr>
              <a:lnSpc>
                <a:spcPct val="90000"/>
              </a:lnSpc>
              <a:defRPr spc="-180" sz="6000"/>
            </a:lvl2pPr>
            <a:lvl3pPr>
              <a:lnSpc>
                <a:spcPct val="90000"/>
              </a:lnSpc>
              <a:defRPr spc="-180" sz="6000"/>
            </a:lvl3pPr>
            <a:lvl4pPr>
              <a:lnSpc>
                <a:spcPct val="90000"/>
              </a:lnSpc>
              <a:defRPr spc="-180" sz="6000"/>
            </a:lvl4pPr>
            <a:lvl5pPr>
              <a:lnSpc>
                <a:spcPct val="90000"/>
              </a:lnSpc>
              <a:defRPr spc="-180" sz="6000"/>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085"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C0C0C0"/>
                </a:solidFill>
              </a:defRPr>
            </a:lvl1pPr>
          </a:lstStyle>
          <a:p>
            <a:pPr/>
            <a:r>
              <a:t>Logo in-situ</a:t>
            </a:r>
          </a:p>
        </p:txBody>
      </p:sp>
      <p:sp>
        <p:nvSpPr>
          <p:cNvPr id="208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1 (Img) – Grey">
    <p:bg>
      <p:bgPr>
        <a:solidFill>
          <a:srgbClr val="CCCDD1"/>
        </a:solidFill>
      </p:bgPr>
    </p:bg>
    <p:spTree>
      <p:nvGrpSpPr>
        <p:cNvPr id="1" name=""/>
        <p:cNvGrpSpPr/>
        <p:nvPr/>
      </p:nvGrpSpPr>
      <p:grpSpPr>
        <a:xfrm>
          <a:off x="0" y="0"/>
          <a:ext cx="0" cy="0"/>
          <a:chOff x="0" y="0"/>
          <a:chExt cx="0" cy="0"/>
        </a:xfrm>
      </p:grpSpPr>
      <p:sp>
        <p:nvSpPr>
          <p:cNvPr id="216" name="Picture Placeholder 6"/>
          <p:cNvSpPr/>
          <p:nvPr>
            <p:ph type="pic" idx="21"/>
          </p:nvPr>
        </p:nvSpPr>
        <p:spPr>
          <a:xfrm>
            <a:off x="0" y="0"/>
            <a:ext cx="24384000" cy="13716000"/>
          </a:xfrm>
          <a:prstGeom prst="rect">
            <a:avLst/>
          </a:prstGeom>
        </p:spPr>
        <p:txBody>
          <a:bodyPr lIns="91439" rIns="91439">
            <a:noAutofit/>
          </a:bodyPr>
          <a:lstStyle/>
          <a:p>
            <a:pPr/>
          </a:p>
        </p:txBody>
      </p:sp>
      <p:sp>
        <p:nvSpPr>
          <p:cNvPr id="217"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18" name="Foreword"/>
          <p:cNvSpPr txBox="1"/>
          <p:nvPr>
            <p:ph type="title" hasCustomPrompt="1"/>
          </p:nvPr>
        </p:nvSpPr>
        <p:spPr>
          <a:xfrm>
            <a:off x="537006" y="508753"/>
            <a:ext cx="7028545" cy="1029256"/>
          </a:xfrm>
          <a:prstGeom prst="rect">
            <a:avLst/>
          </a:prstGeom>
        </p:spPr>
        <p:txBody>
          <a:bodyPr anchor="t"/>
          <a:lstStyle>
            <a:lvl1pPr>
              <a:lnSpc>
                <a:spcPct val="110000"/>
              </a:lnSpc>
              <a:defRPr spc="-180" sz="6000">
                <a:solidFill>
                  <a:srgbClr val="D9D9D9"/>
                </a:solidFill>
              </a:defRPr>
            </a:lvl1pPr>
          </a:lstStyle>
          <a:p>
            <a:pPr/>
            <a:r>
              <a:t>Foreword</a:t>
            </a:r>
          </a:p>
        </p:txBody>
      </p:sp>
      <p:sp>
        <p:nvSpPr>
          <p:cNvPr id="21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Foreword 1 – Grey">
    <p:bg>
      <p:bgPr>
        <a:solidFill>
          <a:srgbClr val="CCCDD1"/>
        </a:solidFill>
      </p:bgPr>
    </p:bg>
    <p:spTree>
      <p:nvGrpSpPr>
        <p:cNvPr id="1" name=""/>
        <p:cNvGrpSpPr/>
        <p:nvPr/>
      </p:nvGrpSpPr>
      <p:grpSpPr>
        <a:xfrm>
          <a:off x="0" y="0"/>
          <a:ext cx="0" cy="0"/>
          <a:chOff x="0" y="0"/>
          <a:chExt cx="0" cy="0"/>
        </a:xfrm>
      </p:grpSpPr>
      <p:sp>
        <p:nvSpPr>
          <p:cNvPr id="2093"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094"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2F2F2"/>
                </a:solidFill>
              </a:defRPr>
            </a:lvl1pPr>
          </a:lstStyle>
          <a:p>
            <a:pPr/>
            <a:r>
              <a:t>Logo in-situ</a:t>
            </a:r>
          </a:p>
        </p:txBody>
      </p:sp>
      <p:sp>
        <p:nvSpPr>
          <p:cNvPr id="209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Foreword 1 – Dark">
    <p:bg>
      <p:bgPr>
        <a:solidFill>
          <a:srgbClr val="000000"/>
        </a:solidFill>
      </p:bgPr>
    </p:bg>
    <p:spTree>
      <p:nvGrpSpPr>
        <p:cNvPr id="1" name=""/>
        <p:cNvGrpSpPr/>
        <p:nvPr/>
      </p:nvGrpSpPr>
      <p:grpSpPr>
        <a:xfrm>
          <a:off x="0" y="0"/>
          <a:ext cx="0" cy="0"/>
          <a:chOff x="0" y="0"/>
          <a:chExt cx="0" cy="0"/>
        </a:xfrm>
      </p:grpSpPr>
      <p:sp>
        <p:nvSpPr>
          <p:cNvPr id="2102"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103"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808080"/>
                </a:solidFill>
              </a:defRPr>
            </a:lvl1pPr>
          </a:lstStyle>
          <a:p>
            <a:pPr/>
            <a:r>
              <a:t>Logo in-situ</a:t>
            </a:r>
          </a:p>
        </p:txBody>
      </p:sp>
      <p:sp>
        <p:nvSpPr>
          <p:cNvPr id="210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pefaces">
    <p:spTree>
      <p:nvGrpSpPr>
        <p:cNvPr id="1" name=""/>
        <p:cNvGrpSpPr/>
        <p:nvPr/>
      </p:nvGrpSpPr>
      <p:grpSpPr>
        <a:xfrm>
          <a:off x="0" y="0"/>
          <a:ext cx="0" cy="0"/>
          <a:chOff x="0" y="0"/>
          <a:chExt cx="0" cy="0"/>
        </a:xfrm>
      </p:grpSpPr>
      <p:sp>
        <p:nvSpPr>
          <p:cNvPr id="2111" name="Rounded Rectangle"/>
          <p:cNvSpPr/>
          <p:nvPr/>
        </p:nvSpPr>
        <p:spPr>
          <a:xfrm>
            <a:off x="537006" y="1278723"/>
            <a:ext cx="11509774" cy="11929279"/>
          </a:xfrm>
          <a:prstGeom prst="roundRect">
            <a:avLst>
              <a:gd name="adj" fmla="val 1724"/>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2112" name="Body Level One…"/>
          <p:cNvSpPr txBox="1"/>
          <p:nvPr>
            <p:ph type="body" sz="quarter" idx="1" hasCustomPrompt="1"/>
          </p:nvPr>
        </p:nvSpPr>
        <p:spPr>
          <a:xfrm>
            <a:off x="3693778" y="2082375"/>
            <a:ext cx="5196235" cy="400111"/>
          </a:xfrm>
          <a:prstGeom prst="rect">
            <a:avLst/>
          </a:prstGeom>
        </p:spPr>
        <p:txBody>
          <a:bodyPr/>
          <a:lstStyle>
            <a:lvl1pPr algn="ctr">
              <a:defRPr sz="2000"/>
            </a:lvl1pPr>
            <a:lvl2pPr algn="ctr">
              <a:defRPr sz="2000"/>
            </a:lvl2pPr>
            <a:lvl3pPr algn="ctr">
              <a:defRPr sz="2000"/>
            </a:lvl3pPr>
            <a:lvl4pPr algn="ctr">
              <a:defRPr sz="2000"/>
            </a:lvl4pPr>
            <a:lvl5pPr algn="ctr">
              <a:defRPr sz="2000"/>
            </a:lvl5pPr>
          </a:lstStyle>
          <a:p>
            <a:pPr/>
            <a:r>
              <a:t>Primary typeface</a:t>
            </a:r>
          </a:p>
          <a:p>
            <a:pPr lvl="1"/>
            <a:r>
              <a:t/>
            </a:r>
          </a:p>
          <a:p>
            <a:pPr lvl="2"/>
            <a:r>
              <a:t/>
            </a:r>
          </a:p>
          <a:p>
            <a:pPr lvl="3"/>
            <a:r>
              <a:t/>
            </a:r>
          </a:p>
          <a:p>
            <a:pPr lvl="4"/>
            <a:r>
              <a:t/>
            </a:r>
          </a:p>
        </p:txBody>
      </p:sp>
      <p:sp>
        <p:nvSpPr>
          <p:cNvPr id="2113" name="Rounded Rectangle"/>
          <p:cNvSpPr/>
          <p:nvPr/>
        </p:nvSpPr>
        <p:spPr>
          <a:xfrm>
            <a:off x="12312656" y="1278723"/>
            <a:ext cx="11509773" cy="11929279"/>
          </a:xfrm>
          <a:prstGeom prst="roundRect">
            <a:avLst>
              <a:gd name="adj" fmla="val 1724"/>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2114" name="Helvetica"/>
          <p:cNvSpPr txBox="1"/>
          <p:nvPr>
            <p:ph type="body" sz="quarter" idx="21"/>
          </p:nvPr>
        </p:nvSpPr>
        <p:spPr>
          <a:xfrm>
            <a:off x="1906819" y="6058141"/>
            <a:ext cx="8770151" cy="2370457"/>
          </a:xfrm>
          <a:prstGeom prst="rect">
            <a:avLst/>
          </a:prstGeom>
        </p:spPr>
        <p:txBody>
          <a:bodyPr/>
          <a:lstStyle/>
          <a:p>
            <a:pPr algn="ctr">
              <a:lnSpc>
                <a:spcPct val="110000"/>
              </a:lnSpc>
              <a:defRPr spc="-500" sz="15000">
                <a:solidFill>
                  <a:srgbClr val="000000">
                    <a:alpha val="50000"/>
                  </a:srgbClr>
                </a:solidFill>
              </a:defRPr>
            </a:pPr>
          </a:p>
        </p:txBody>
      </p:sp>
      <p:sp>
        <p:nvSpPr>
          <p:cNvPr id="2115" name="Georgia"/>
          <p:cNvSpPr txBox="1"/>
          <p:nvPr>
            <p:ph type="body" sz="quarter" idx="22"/>
          </p:nvPr>
        </p:nvSpPr>
        <p:spPr>
          <a:xfrm>
            <a:off x="13682468" y="6058141"/>
            <a:ext cx="8770151" cy="2273302"/>
          </a:xfrm>
          <a:prstGeom prst="rect">
            <a:avLst/>
          </a:prstGeom>
        </p:spPr>
        <p:txBody>
          <a:bodyPr/>
          <a:lstStyle/>
          <a:p>
            <a:pPr algn="ctr">
              <a:lnSpc>
                <a:spcPct val="110000"/>
              </a:lnSpc>
              <a:defRPr sz="15000">
                <a:solidFill>
                  <a:srgbClr val="000000">
                    <a:alpha val="50000"/>
                  </a:srgbClr>
                </a:solidFill>
                <a:latin typeface="Georgia"/>
                <a:ea typeface="Georgia"/>
                <a:cs typeface="Georgia"/>
                <a:sym typeface="Georgia"/>
              </a:defRPr>
            </a:pPr>
          </a:p>
        </p:txBody>
      </p:sp>
      <p:sp>
        <p:nvSpPr>
          <p:cNvPr id="2116" name="Text Placeholder 14"/>
          <p:cNvSpPr/>
          <p:nvPr>
            <p:ph type="body" sz="quarter" idx="23" hasCustomPrompt="1"/>
          </p:nvPr>
        </p:nvSpPr>
        <p:spPr>
          <a:xfrm>
            <a:off x="15469424" y="2082375"/>
            <a:ext cx="5196235" cy="400111"/>
          </a:xfrm>
          <a:prstGeom prst="rect">
            <a:avLst/>
          </a:prstGeom>
        </p:spPr>
        <p:txBody>
          <a:bodyPr/>
          <a:lstStyle>
            <a:lvl1pPr algn="ctr">
              <a:defRPr sz="2000"/>
            </a:lvl1pPr>
          </a:lstStyle>
          <a:p>
            <a:pPr/>
            <a:r>
              <a:t>Secondary typeface</a:t>
            </a:r>
          </a:p>
        </p:txBody>
      </p:sp>
      <p:sp>
        <p:nvSpPr>
          <p:cNvPr id="2117" name="Text Placeholder 14"/>
          <p:cNvSpPr/>
          <p:nvPr>
            <p:ph type="body" sz="quarter" idx="24"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11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pefaces – Grey">
    <p:bg>
      <p:bgPr>
        <a:solidFill>
          <a:srgbClr val="CCCDD1"/>
        </a:solidFill>
      </p:bgPr>
    </p:bg>
    <p:spTree>
      <p:nvGrpSpPr>
        <p:cNvPr id="1" name=""/>
        <p:cNvGrpSpPr/>
        <p:nvPr/>
      </p:nvGrpSpPr>
      <p:grpSpPr>
        <a:xfrm>
          <a:off x="0" y="0"/>
          <a:ext cx="0" cy="0"/>
          <a:chOff x="0" y="0"/>
          <a:chExt cx="0" cy="0"/>
        </a:xfrm>
      </p:grpSpPr>
      <p:sp>
        <p:nvSpPr>
          <p:cNvPr id="2125" name="Rounded Rectangle"/>
          <p:cNvSpPr/>
          <p:nvPr/>
        </p:nvSpPr>
        <p:spPr>
          <a:xfrm>
            <a:off x="537006" y="1278723"/>
            <a:ext cx="11509774" cy="11929279"/>
          </a:xfrm>
          <a:prstGeom prst="roundRect">
            <a:avLst>
              <a:gd name="adj" fmla="val 1724"/>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2126" name="Rounded Rectangle"/>
          <p:cNvSpPr/>
          <p:nvPr/>
        </p:nvSpPr>
        <p:spPr>
          <a:xfrm>
            <a:off x="12312656" y="1278723"/>
            <a:ext cx="11509773" cy="11929279"/>
          </a:xfrm>
          <a:prstGeom prst="roundRect">
            <a:avLst>
              <a:gd name="adj" fmla="val 1724"/>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2127" name="Body Level One…"/>
          <p:cNvSpPr txBox="1"/>
          <p:nvPr>
            <p:ph type="body" sz="quarter" idx="1"/>
          </p:nvPr>
        </p:nvSpPr>
        <p:spPr>
          <a:xfrm>
            <a:off x="1906819" y="6058141"/>
            <a:ext cx="8770151" cy="2370457"/>
          </a:xfrm>
          <a:prstGeom prst="rect">
            <a:avLst/>
          </a:prstGeom>
        </p:spPr>
        <p:txBody>
          <a:bodyPr/>
          <a:lstStyle>
            <a:lvl1pPr algn="ctr">
              <a:lnSpc>
                <a:spcPct val="110000"/>
              </a:lnSpc>
              <a:defRPr spc="-450" sz="15000">
                <a:solidFill>
                  <a:srgbClr val="FFFFFF">
                    <a:alpha val="75000"/>
                  </a:srgbClr>
                </a:solidFill>
              </a:defRPr>
            </a:lvl1pPr>
            <a:lvl2pPr algn="ctr">
              <a:lnSpc>
                <a:spcPct val="110000"/>
              </a:lnSpc>
              <a:defRPr spc="-450" sz="15000">
                <a:solidFill>
                  <a:srgbClr val="FFFFFF">
                    <a:alpha val="75000"/>
                  </a:srgbClr>
                </a:solidFill>
              </a:defRPr>
            </a:lvl2pPr>
            <a:lvl3pPr algn="ctr">
              <a:lnSpc>
                <a:spcPct val="110000"/>
              </a:lnSpc>
              <a:defRPr spc="-450" sz="15000">
                <a:solidFill>
                  <a:srgbClr val="FFFFFF">
                    <a:alpha val="75000"/>
                  </a:srgbClr>
                </a:solidFill>
              </a:defRPr>
            </a:lvl3pPr>
            <a:lvl4pPr algn="ctr">
              <a:lnSpc>
                <a:spcPct val="110000"/>
              </a:lnSpc>
              <a:defRPr spc="-450" sz="15000">
                <a:solidFill>
                  <a:srgbClr val="FFFFFF">
                    <a:alpha val="75000"/>
                  </a:srgbClr>
                </a:solidFill>
              </a:defRPr>
            </a:lvl4pPr>
            <a:lvl5pPr algn="ctr">
              <a:lnSpc>
                <a:spcPct val="110000"/>
              </a:lnSpc>
              <a:defRPr spc="-450" sz="15000">
                <a:solidFill>
                  <a:srgbClr val="FFFFFF">
                    <a:alpha val="75000"/>
                  </a:srgbClr>
                </a:solidFill>
              </a:defRPr>
            </a:lvl5pPr>
          </a:lstStyle>
          <a:p>
            <a:pPr/>
            <a:r>
              <a:t>Body Level One</a:t>
            </a:r>
          </a:p>
          <a:p>
            <a:pPr lvl="1"/>
            <a:r>
              <a:t>Body Level Two</a:t>
            </a:r>
          </a:p>
          <a:p>
            <a:pPr lvl="2"/>
            <a:r>
              <a:t>Body Level Three</a:t>
            </a:r>
          </a:p>
          <a:p>
            <a:pPr lvl="3"/>
            <a:r>
              <a:t>Body Level Four</a:t>
            </a:r>
          </a:p>
          <a:p>
            <a:pPr lvl="4"/>
            <a:r>
              <a:t>Body Level Five</a:t>
            </a:r>
          </a:p>
        </p:txBody>
      </p:sp>
      <p:sp>
        <p:nvSpPr>
          <p:cNvPr id="2128" name="Georgia"/>
          <p:cNvSpPr txBox="1"/>
          <p:nvPr>
            <p:ph type="body" sz="quarter" idx="21"/>
          </p:nvPr>
        </p:nvSpPr>
        <p:spPr>
          <a:xfrm>
            <a:off x="13682468" y="6058141"/>
            <a:ext cx="8770151" cy="2273302"/>
          </a:xfrm>
          <a:prstGeom prst="rect">
            <a:avLst/>
          </a:prstGeom>
        </p:spPr>
        <p:txBody>
          <a:bodyPr/>
          <a:lstStyle/>
          <a:p>
            <a:pPr algn="ctr">
              <a:lnSpc>
                <a:spcPct val="110000"/>
              </a:lnSpc>
              <a:defRPr sz="15000">
                <a:solidFill>
                  <a:srgbClr val="FFFFFF">
                    <a:alpha val="75000"/>
                  </a:srgbClr>
                </a:solidFill>
                <a:latin typeface="Georgia"/>
                <a:ea typeface="Georgia"/>
                <a:cs typeface="Georgia"/>
                <a:sym typeface="Georgia"/>
              </a:defRPr>
            </a:pPr>
          </a:p>
        </p:txBody>
      </p:sp>
      <p:sp>
        <p:nvSpPr>
          <p:cNvPr id="2129" name="Text Placeholder 14"/>
          <p:cNvSpPr/>
          <p:nvPr>
            <p:ph type="body" sz="quarter" idx="22" hasCustomPrompt="1"/>
          </p:nvPr>
        </p:nvSpPr>
        <p:spPr>
          <a:xfrm>
            <a:off x="3693778" y="2082375"/>
            <a:ext cx="5196235" cy="400111"/>
          </a:xfrm>
          <a:prstGeom prst="rect">
            <a:avLst/>
          </a:prstGeom>
        </p:spPr>
        <p:txBody>
          <a:bodyPr/>
          <a:lstStyle>
            <a:lvl1pPr algn="ctr">
              <a:defRPr sz="2000">
                <a:solidFill>
                  <a:srgbClr val="FFFFFF"/>
                </a:solidFill>
              </a:defRPr>
            </a:lvl1pPr>
          </a:lstStyle>
          <a:p>
            <a:pPr/>
            <a:r>
              <a:t>Primary typeface</a:t>
            </a:r>
          </a:p>
        </p:txBody>
      </p:sp>
      <p:sp>
        <p:nvSpPr>
          <p:cNvPr id="2130" name="Text Placeholder 14"/>
          <p:cNvSpPr/>
          <p:nvPr>
            <p:ph type="body" sz="quarter" idx="23" hasCustomPrompt="1"/>
          </p:nvPr>
        </p:nvSpPr>
        <p:spPr>
          <a:xfrm>
            <a:off x="15469424" y="2082375"/>
            <a:ext cx="5196235" cy="400111"/>
          </a:xfrm>
          <a:prstGeom prst="rect">
            <a:avLst/>
          </a:prstGeom>
        </p:spPr>
        <p:txBody>
          <a:bodyPr/>
          <a:lstStyle>
            <a:lvl1pPr algn="ctr">
              <a:defRPr sz="2000">
                <a:solidFill>
                  <a:srgbClr val="FFFFFF"/>
                </a:solidFill>
              </a:defRPr>
            </a:lvl1pPr>
          </a:lstStyle>
          <a:p>
            <a:pPr/>
            <a:r>
              <a:t>Secondary typeface</a:t>
            </a:r>
          </a:p>
        </p:txBody>
      </p:sp>
      <p:sp>
        <p:nvSpPr>
          <p:cNvPr id="2131" name="Text Placeholder 14"/>
          <p:cNvSpPr/>
          <p:nvPr>
            <p:ph type="body" sz="quarter" idx="24" hasCustomPrompt="1"/>
          </p:nvPr>
        </p:nvSpPr>
        <p:spPr>
          <a:xfrm>
            <a:off x="537005" y="505741"/>
            <a:ext cx="5194801" cy="369334"/>
          </a:xfrm>
          <a:prstGeom prst="rect">
            <a:avLst/>
          </a:prstGeom>
        </p:spPr>
        <p:txBody>
          <a:bodyPr/>
          <a:lstStyle>
            <a:lvl1pPr defTabSz="734694">
              <a:lnSpc>
                <a:spcPct val="90000"/>
              </a:lnSpc>
              <a:defRPr sz="1779">
                <a:solidFill>
                  <a:srgbClr val="F2F2F2"/>
                </a:solidFill>
              </a:defRPr>
            </a:lvl1pPr>
          </a:lstStyle>
          <a:p>
            <a:pPr/>
            <a:r>
              <a:t>Typography</a:t>
            </a:r>
          </a:p>
        </p:txBody>
      </p:sp>
      <p:sp>
        <p:nvSpPr>
          <p:cNvPr id="213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pefaces – Dark">
    <p:bg>
      <p:bgPr>
        <a:solidFill>
          <a:srgbClr val="000000"/>
        </a:solidFill>
      </p:bgPr>
    </p:bg>
    <p:spTree>
      <p:nvGrpSpPr>
        <p:cNvPr id="1" name=""/>
        <p:cNvGrpSpPr/>
        <p:nvPr/>
      </p:nvGrpSpPr>
      <p:grpSpPr>
        <a:xfrm>
          <a:off x="0" y="0"/>
          <a:ext cx="0" cy="0"/>
          <a:chOff x="0" y="0"/>
          <a:chExt cx="0" cy="0"/>
        </a:xfrm>
      </p:grpSpPr>
      <p:sp>
        <p:nvSpPr>
          <p:cNvPr id="2139" name="Rounded Rectangle"/>
          <p:cNvSpPr/>
          <p:nvPr/>
        </p:nvSpPr>
        <p:spPr>
          <a:xfrm>
            <a:off x="537006" y="1278723"/>
            <a:ext cx="11509774" cy="11929279"/>
          </a:xfrm>
          <a:prstGeom prst="roundRect">
            <a:avLst>
              <a:gd name="adj" fmla="val 1724"/>
            </a:avLst>
          </a:prstGeom>
          <a:solidFill>
            <a:srgbClr val="FFFFFF">
              <a:alpha val="10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2140" name="Rounded Rectangle"/>
          <p:cNvSpPr/>
          <p:nvPr/>
        </p:nvSpPr>
        <p:spPr>
          <a:xfrm>
            <a:off x="12312656" y="1278723"/>
            <a:ext cx="11509773" cy="11929279"/>
          </a:xfrm>
          <a:prstGeom prst="roundRect">
            <a:avLst>
              <a:gd name="adj" fmla="val 1724"/>
            </a:avLst>
          </a:prstGeom>
          <a:solidFill>
            <a:srgbClr val="FFFFFF">
              <a:alpha val="10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2141" name="Body Level One…"/>
          <p:cNvSpPr txBox="1"/>
          <p:nvPr>
            <p:ph type="body" sz="quarter" idx="1"/>
          </p:nvPr>
        </p:nvSpPr>
        <p:spPr>
          <a:xfrm>
            <a:off x="1906819" y="6058141"/>
            <a:ext cx="8770151" cy="2370457"/>
          </a:xfrm>
          <a:prstGeom prst="rect">
            <a:avLst/>
          </a:prstGeom>
        </p:spPr>
        <p:txBody>
          <a:bodyPr/>
          <a:lstStyle>
            <a:lvl1pPr algn="ctr">
              <a:lnSpc>
                <a:spcPct val="110000"/>
              </a:lnSpc>
              <a:defRPr spc="-450" sz="15000">
                <a:solidFill>
                  <a:srgbClr val="FFFFFF">
                    <a:alpha val="50000"/>
                  </a:srgbClr>
                </a:solidFill>
              </a:defRPr>
            </a:lvl1pPr>
            <a:lvl2pPr algn="ctr">
              <a:lnSpc>
                <a:spcPct val="110000"/>
              </a:lnSpc>
              <a:defRPr spc="-450" sz="15000">
                <a:solidFill>
                  <a:srgbClr val="FFFFFF">
                    <a:alpha val="50000"/>
                  </a:srgbClr>
                </a:solidFill>
              </a:defRPr>
            </a:lvl2pPr>
            <a:lvl3pPr algn="ctr">
              <a:lnSpc>
                <a:spcPct val="110000"/>
              </a:lnSpc>
              <a:defRPr spc="-450" sz="15000">
                <a:solidFill>
                  <a:srgbClr val="FFFFFF">
                    <a:alpha val="50000"/>
                  </a:srgbClr>
                </a:solidFill>
              </a:defRPr>
            </a:lvl3pPr>
            <a:lvl4pPr algn="ctr">
              <a:lnSpc>
                <a:spcPct val="110000"/>
              </a:lnSpc>
              <a:defRPr spc="-450" sz="15000">
                <a:solidFill>
                  <a:srgbClr val="FFFFFF">
                    <a:alpha val="50000"/>
                  </a:srgbClr>
                </a:solidFill>
              </a:defRPr>
            </a:lvl4pPr>
            <a:lvl5pPr algn="ctr">
              <a:lnSpc>
                <a:spcPct val="110000"/>
              </a:lnSpc>
              <a:defRPr spc="-450" sz="15000">
                <a:solidFill>
                  <a:srgbClr val="FFFFFF">
                    <a:alpha val="50000"/>
                  </a:srgbClr>
                </a:solidFill>
              </a:defRPr>
            </a:lvl5pPr>
          </a:lstStyle>
          <a:p>
            <a:pPr/>
            <a:r>
              <a:t>Body Level One</a:t>
            </a:r>
          </a:p>
          <a:p>
            <a:pPr lvl="1"/>
            <a:r>
              <a:t>Body Level Two</a:t>
            </a:r>
          </a:p>
          <a:p>
            <a:pPr lvl="2"/>
            <a:r>
              <a:t>Body Level Three</a:t>
            </a:r>
          </a:p>
          <a:p>
            <a:pPr lvl="3"/>
            <a:r>
              <a:t>Body Level Four</a:t>
            </a:r>
          </a:p>
          <a:p>
            <a:pPr lvl="4"/>
            <a:r>
              <a:t>Body Level Five</a:t>
            </a:r>
          </a:p>
        </p:txBody>
      </p:sp>
      <p:sp>
        <p:nvSpPr>
          <p:cNvPr id="2142" name="Georgia"/>
          <p:cNvSpPr txBox="1"/>
          <p:nvPr>
            <p:ph type="body" sz="quarter" idx="21"/>
          </p:nvPr>
        </p:nvSpPr>
        <p:spPr>
          <a:xfrm>
            <a:off x="13682468" y="6058141"/>
            <a:ext cx="8770151" cy="2273302"/>
          </a:xfrm>
          <a:prstGeom prst="rect">
            <a:avLst/>
          </a:prstGeom>
        </p:spPr>
        <p:txBody>
          <a:bodyPr/>
          <a:lstStyle/>
          <a:p>
            <a:pPr algn="ctr">
              <a:lnSpc>
                <a:spcPct val="110000"/>
              </a:lnSpc>
              <a:defRPr sz="15000">
                <a:solidFill>
                  <a:srgbClr val="FFFFFF">
                    <a:alpha val="50000"/>
                  </a:srgbClr>
                </a:solidFill>
                <a:latin typeface="Georgia"/>
                <a:ea typeface="Georgia"/>
                <a:cs typeface="Georgia"/>
                <a:sym typeface="Georgia"/>
              </a:defRPr>
            </a:pPr>
          </a:p>
        </p:txBody>
      </p:sp>
      <p:sp>
        <p:nvSpPr>
          <p:cNvPr id="2143" name="Text Placeholder 14"/>
          <p:cNvSpPr/>
          <p:nvPr>
            <p:ph type="body" sz="quarter" idx="22" hasCustomPrompt="1"/>
          </p:nvPr>
        </p:nvSpPr>
        <p:spPr>
          <a:xfrm>
            <a:off x="3693778" y="2082375"/>
            <a:ext cx="5196235" cy="400111"/>
          </a:xfrm>
          <a:prstGeom prst="rect">
            <a:avLst/>
          </a:prstGeom>
        </p:spPr>
        <p:txBody>
          <a:bodyPr/>
          <a:lstStyle>
            <a:lvl1pPr algn="ctr">
              <a:defRPr sz="2000">
                <a:solidFill>
                  <a:srgbClr val="FFFFFF"/>
                </a:solidFill>
              </a:defRPr>
            </a:lvl1pPr>
          </a:lstStyle>
          <a:p>
            <a:pPr/>
            <a:r>
              <a:t>Primary typeface</a:t>
            </a:r>
          </a:p>
        </p:txBody>
      </p:sp>
      <p:sp>
        <p:nvSpPr>
          <p:cNvPr id="2144" name="Text Placeholder 14"/>
          <p:cNvSpPr/>
          <p:nvPr>
            <p:ph type="body" sz="quarter" idx="23" hasCustomPrompt="1"/>
          </p:nvPr>
        </p:nvSpPr>
        <p:spPr>
          <a:xfrm>
            <a:off x="15469424" y="2082375"/>
            <a:ext cx="5196235" cy="400111"/>
          </a:xfrm>
          <a:prstGeom prst="rect">
            <a:avLst/>
          </a:prstGeom>
        </p:spPr>
        <p:txBody>
          <a:bodyPr/>
          <a:lstStyle>
            <a:lvl1pPr algn="ctr">
              <a:defRPr sz="2000">
                <a:solidFill>
                  <a:srgbClr val="FFFFFF"/>
                </a:solidFill>
              </a:defRPr>
            </a:lvl1pPr>
          </a:lstStyle>
          <a:p>
            <a:pPr/>
            <a:r>
              <a:t>Secondary typeface</a:t>
            </a:r>
          </a:p>
        </p:txBody>
      </p:sp>
      <p:sp>
        <p:nvSpPr>
          <p:cNvPr id="2145" name="Text Placeholder 14"/>
          <p:cNvSpPr/>
          <p:nvPr>
            <p:ph type="body" sz="quarter" idx="24" hasCustomPrompt="1"/>
          </p:nvPr>
        </p:nvSpPr>
        <p:spPr>
          <a:xfrm>
            <a:off x="537005" y="503939"/>
            <a:ext cx="5194801" cy="369333"/>
          </a:xfrm>
          <a:prstGeom prst="rect">
            <a:avLst/>
          </a:prstGeom>
        </p:spPr>
        <p:txBody>
          <a:bodyPr/>
          <a:lstStyle>
            <a:lvl1pPr defTabSz="734694">
              <a:lnSpc>
                <a:spcPct val="90000"/>
              </a:lnSpc>
              <a:defRPr sz="1779">
                <a:solidFill>
                  <a:srgbClr val="808080"/>
                </a:solidFill>
              </a:defRPr>
            </a:lvl1pPr>
          </a:lstStyle>
          <a:p>
            <a:pPr/>
            <a:r>
              <a:t>Typography</a:t>
            </a:r>
          </a:p>
        </p:txBody>
      </p:sp>
      <p:sp>
        <p:nvSpPr>
          <p:cNvPr id="214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typeface 1">
    <p:spTree>
      <p:nvGrpSpPr>
        <p:cNvPr id="1" name=""/>
        <p:cNvGrpSpPr/>
        <p:nvPr/>
      </p:nvGrpSpPr>
      <p:grpSpPr>
        <a:xfrm>
          <a:off x="0" y="0"/>
          <a:ext cx="0" cy="0"/>
          <a:chOff x="0" y="0"/>
          <a:chExt cx="0" cy="0"/>
        </a:xfrm>
      </p:grpSpPr>
      <p:sp>
        <p:nvSpPr>
          <p:cNvPr id="2153" name="Body Level One…"/>
          <p:cNvSpPr txBox="1"/>
          <p:nvPr>
            <p:ph type="body" idx="1" hasCustomPrompt="1"/>
          </p:nvPr>
        </p:nvSpPr>
        <p:spPr>
          <a:xfrm>
            <a:off x="537006" y="5909924"/>
            <a:ext cx="23267299" cy="7819538"/>
          </a:xfrm>
          <a:prstGeom prst="rect">
            <a:avLst/>
          </a:prstGeom>
        </p:spPr>
        <p:txBody>
          <a:bodyPr anchor="b"/>
          <a:lstStyle>
            <a:lvl1pPr>
              <a:lnSpc>
                <a:spcPct val="70000"/>
              </a:lnSpc>
              <a:defRPr spc="-880" sz="29500">
                <a:solidFill>
                  <a:srgbClr val="808080"/>
                </a:solidFill>
              </a:defRPr>
            </a:lvl1pPr>
            <a:lvl2pPr>
              <a:lnSpc>
                <a:spcPct val="70000"/>
              </a:lnSpc>
              <a:defRPr spc="-880" sz="29500">
                <a:solidFill>
                  <a:srgbClr val="808080"/>
                </a:solidFill>
              </a:defRPr>
            </a:lvl2pPr>
            <a:lvl3pPr>
              <a:lnSpc>
                <a:spcPct val="70000"/>
              </a:lnSpc>
              <a:defRPr spc="-880" sz="29500">
                <a:solidFill>
                  <a:srgbClr val="808080"/>
                </a:solidFill>
              </a:defRPr>
            </a:lvl3pPr>
            <a:lvl4pPr>
              <a:lnSpc>
                <a:spcPct val="70000"/>
              </a:lnSpc>
              <a:defRPr spc="-880" sz="29500">
                <a:solidFill>
                  <a:srgbClr val="808080"/>
                </a:solidFill>
              </a:defRPr>
            </a:lvl4pPr>
            <a:lvl5pPr>
              <a:lnSpc>
                <a:spcPct val="70000"/>
              </a:lnSpc>
              <a:defRPr spc="-880" sz="29500">
                <a:solidFill>
                  <a:srgbClr val="808080"/>
                </a:solidFill>
              </a:defRPr>
            </a:lvl5pPr>
          </a:lstStyle>
          <a:p>
            <a:pPr/>
            <a:r>
              <a:t>HelveticaNeue Medium</a:t>
            </a:r>
          </a:p>
          <a:p>
            <a:pPr lvl="1"/>
            <a:r>
              <a:t/>
            </a:r>
          </a:p>
          <a:p>
            <a:pPr lvl="2"/>
            <a:r>
              <a:t/>
            </a:r>
          </a:p>
          <a:p>
            <a:pPr lvl="3"/>
            <a:r>
              <a:t/>
            </a:r>
          </a:p>
          <a:p>
            <a:pPr lvl="4"/>
            <a:r>
              <a:t/>
            </a:r>
          </a:p>
        </p:txBody>
      </p:sp>
      <p:sp>
        <p:nvSpPr>
          <p:cNvPr id="2154" name="Text Placeholder 14"/>
          <p:cNvSpPr/>
          <p:nvPr>
            <p:ph type="body" sz="quarter" idx="21" hasCustomPrompt="1"/>
          </p:nvPr>
        </p:nvSpPr>
        <p:spPr>
          <a:xfrm>
            <a:off x="537005" y="503939"/>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155" name="Primary typeface"/>
          <p:cNvSpPr txBox="1"/>
          <p:nvPr>
            <p:ph type="title" hasCustomPrompt="1"/>
          </p:nvPr>
        </p:nvSpPr>
        <p:spPr>
          <a:xfrm>
            <a:off x="537005" y="931568"/>
            <a:ext cx="14250972" cy="923331"/>
          </a:xfrm>
          <a:prstGeom prst="rect">
            <a:avLst/>
          </a:prstGeom>
        </p:spPr>
        <p:txBody>
          <a:bodyPr anchor="t"/>
          <a:lstStyle>
            <a:lvl1pPr>
              <a:lnSpc>
                <a:spcPct val="90000"/>
              </a:lnSpc>
              <a:defRPr spc="-180" sz="6000"/>
            </a:lvl1pPr>
          </a:lstStyle>
          <a:p>
            <a:pPr/>
            <a:r>
              <a:t>Primary typeface</a:t>
            </a:r>
          </a:p>
        </p:txBody>
      </p:sp>
      <p:sp>
        <p:nvSpPr>
          <p:cNvPr id="215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157" name="Text Placeholder 14"/>
          <p:cNvSpPr/>
          <p:nvPr>
            <p:ph type="body" sz="quarter" idx="22" hasCustomPrompt="1"/>
          </p:nvPr>
        </p:nvSpPr>
        <p:spPr>
          <a:xfrm>
            <a:off x="17545729" y="580138"/>
            <a:ext cx="6258575" cy="2435990"/>
          </a:xfrm>
          <a:prstGeom prst="rect">
            <a:avLst/>
          </a:prstGeom>
        </p:spPr>
        <p:txBody>
          <a:bodyPr/>
          <a:lstStyle>
            <a:lvl1pPr defTabSz="817244">
              <a:lnSpc>
                <a:spcPct val="110000"/>
              </a:lnSpc>
              <a:defRPr sz="1979"/>
            </a:lvl1pPr>
          </a:lstStyle>
          <a:p>
            <a:pPr/>
            <a:r>
              <a:t>Helvetica Neue Medium  Lorem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typeface 1 – Grey">
    <p:bg>
      <p:bgPr>
        <a:solidFill>
          <a:srgbClr val="CCCDD1"/>
        </a:solidFill>
      </p:bgPr>
    </p:bg>
    <p:spTree>
      <p:nvGrpSpPr>
        <p:cNvPr id="1" name=""/>
        <p:cNvGrpSpPr/>
        <p:nvPr/>
      </p:nvGrpSpPr>
      <p:grpSpPr>
        <a:xfrm>
          <a:off x="0" y="0"/>
          <a:ext cx="0" cy="0"/>
          <a:chOff x="0" y="0"/>
          <a:chExt cx="0" cy="0"/>
        </a:xfrm>
      </p:grpSpPr>
      <p:sp>
        <p:nvSpPr>
          <p:cNvPr id="2164" name="Body Level One…"/>
          <p:cNvSpPr txBox="1"/>
          <p:nvPr>
            <p:ph type="body" sz="quarter" idx="1" hasCustomPrompt="1"/>
          </p:nvPr>
        </p:nvSpPr>
        <p:spPr>
          <a:xfrm>
            <a:off x="537005" y="503939"/>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Typography</a:t>
            </a:r>
          </a:p>
          <a:p>
            <a:pPr lvl="1"/>
            <a:r>
              <a:t/>
            </a:r>
          </a:p>
          <a:p>
            <a:pPr lvl="2"/>
            <a:r>
              <a:t/>
            </a:r>
          </a:p>
          <a:p>
            <a:pPr lvl="3"/>
            <a:r>
              <a:t/>
            </a:r>
          </a:p>
          <a:p>
            <a:pPr lvl="4"/>
            <a:r>
              <a:t/>
            </a:r>
          </a:p>
        </p:txBody>
      </p:sp>
      <p:sp>
        <p:nvSpPr>
          <p:cNvPr id="2165" name="Primary typeface"/>
          <p:cNvSpPr txBox="1"/>
          <p:nvPr>
            <p:ph type="title" hasCustomPrompt="1"/>
          </p:nvPr>
        </p:nvSpPr>
        <p:spPr>
          <a:xfrm>
            <a:off x="537005" y="931568"/>
            <a:ext cx="14250972" cy="923331"/>
          </a:xfrm>
          <a:prstGeom prst="rect">
            <a:avLst/>
          </a:prstGeom>
        </p:spPr>
        <p:txBody>
          <a:bodyPr anchor="t"/>
          <a:lstStyle>
            <a:lvl1pPr>
              <a:lnSpc>
                <a:spcPct val="90000"/>
              </a:lnSpc>
              <a:defRPr spc="-180" sz="6000">
                <a:solidFill>
                  <a:srgbClr val="FFFFFF"/>
                </a:solidFill>
              </a:defRPr>
            </a:lvl1pPr>
          </a:lstStyle>
          <a:p>
            <a:pPr/>
            <a:r>
              <a:t>Primary typeface</a:t>
            </a:r>
          </a:p>
        </p:txBody>
      </p:sp>
      <p:sp>
        <p:nvSpPr>
          <p:cNvPr id="216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167" name="Text Placeholder 14"/>
          <p:cNvSpPr/>
          <p:nvPr>
            <p:ph type="body" idx="21" hasCustomPrompt="1"/>
          </p:nvPr>
        </p:nvSpPr>
        <p:spPr>
          <a:xfrm>
            <a:off x="537007" y="5909924"/>
            <a:ext cx="23267298" cy="7819537"/>
          </a:xfrm>
          <a:prstGeom prst="rect">
            <a:avLst/>
          </a:prstGeom>
        </p:spPr>
        <p:txBody>
          <a:bodyPr anchor="b"/>
          <a:lstStyle>
            <a:lvl1pPr>
              <a:lnSpc>
                <a:spcPct val="70000"/>
              </a:lnSpc>
              <a:defRPr spc="-900" sz="29500">
                <a:solidFill>
                  <a:srgbClr val="F2F2F2"/>
                </a:solidFill>
              </a:defRPr>
            </a:lvl1pPr>
          </a:lstStyle>
          <a:p>
            <a:pPr/>
            <a:r>
              <a:t>Helvetica Neue Medium</a:t>
            </a:r>
          </a:p>
        </p:txBody>
      </p:sp>
      <p:sp>
        <p:nvSpPr>
          <p:cNvPr id="2168" name="Text Placeholder 14"/>
          <p:cNvSpPr/>
          <p:nvPr>
            <p:ph type="body" sz="quarter" idx="22" hasCustomPrompt="1"/>
          </p:nvPr>
        </p:nvSpPr>
        <p:spPr>
          <a:xfrm>
            <a:off x="17545729" y="580138"/>
            <a:ext cx="6258575" cy="2435990"/>
          </a:xfrm>
          <a:prstGeom prst="rect">
            <a:avLst/>
          </a:prstGeom>
        </p:spPr>
        <p:txBody>
          <a:bodyPr/>
          <a:lstStyle>
            <a:lvl1pPr defTabSz="817244">
              <a:lnSpc>
                <a:spcPct val="110000"/>
              </a:lnSpc>
              <a:defRPr sz="1979">
                <a:solidFill>
                  <a:srgbClr val="FFFFFF"/>
                </a:solidFill>
              </a:defRPr>
            </a:lvl1pPr>
          </a:lstStyle>
          <a:p>
            <a:pPr/>
            <a:r>
              <a:t>Helvetica Neue Medium  Lorem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typeface 1 – Black">
    <p:bg>
      <p:bgPr>
        <a:solidFill>
          <a:srgbClr val="000000"/>
        </a:solidFill>
      </p:bgPr>
    </p:bg>
    <p:spTree>
      <p:nvGrpSpPr>
        <p:cNvPr id="1" name=""/>
        <p:cNvGrpSpPr/>
        <p:nvPr/>
      </p:nvGrpSpPr>
      <p:grpSpPr>
        <a:xfrm>
          <a:off x="0" y="0"/>
          <a:ext cx="0" cy="0"/>
          <a:chOff x="0" y="0"/>
          <a:chExt cx="0" cy="0"/>
        </a:xfrm>
      </p:grpSpPr>
      <p:sp>
        <p:nvSpPr>
          <p:cNvPr id="2175" name="Body Level One…"/>
          <p:cNvSpPr txBox="1"/>
          <p:nvPr>
            <p:ph type="body" sz="quarter" idx="1" hasCustomPrompt="1"/>
          </p:nvPr>
        </p:nvSpPr>
        <p:spPr>
          <a:xfrm>
            <a:off x="537005" y="503939"/>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Typography</a:t>
            </a:r>
          </a:p>
          <a:p>
            <a:pPr lvl="1"/>
            <a:r>
              <a:t/>
            </a:r>
          </a:p>
          <a:p>
            <a:pPr lvl="2"/>
            <a:r>
              <a:t/>
            </a:r>
          </a:p>
          <a:p>
            <a:pPr lvl="3"/>
            <a:r>
              <a:t/>
            </a:r>
          </a:p>
          <a:p>
            <a:pPr lvl="4"/>
            <a:r>
              <a:t/>
            </a:r>
          </a:p>
        </p:txBody>
      </p:sp>
      <p:sp>
        <p:nvSpPr>
          <p:cNvPr id="2176" name="Primary typeface"/>
          <p:cNvSpPr txBox="1"/>
          <p:nvPr>
            <p:ph type="title" hasCustomPrompt="1"/>
          </p:nvPr>
        </p:nvSpPr>
        <p:spPr>
          <a:xfrm>
            <a:off x="537005" y="931568"/>
            <a:ext cx="14250972" cy="923331"/>
          </a:xfrm>
          <a:prstGeom prst="rect">
            <a:avLst/>
          </a:prstGeom>
        </p:spPr>
        <p:txBody>
          <a:bodyPr anchor="t"/>
          <a:lstStyle>
            <a:lvl1pPr>
              <a:lnSpc>
                <a:spcPct val="90000"/>
              </a:lnSpc>
              <a:defRPr spc="-180" sz="6000">
                <a:solidFill>
                  <a:srgbClr val="FFFFFF"/>
                </a:solidFill>
              </a:defRPr>
            </a:lvl1pPr>
          </a:lstStyle>
          <a:p>
            <a:pPr/>
            <a:r>
              <a:t>Primary typeface</a:t>
            </a:r>
          </a:p>
        </p:txBody>
      </p:sp>
      <p:sp>
        <p:nvSpPr>
          <p:cNvPr id="217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178" name="Text Placeholder 14"/>
          <p:cNvSpPr/>
          <p:nvPr>
            <p:ph type="body" idx="21" hasCustomPrompt="1"/>
          </p:nvPr>
        </p:nvSpPr>
        <p:spPr>
          <a:xfrm>
            <a:off x="537007" y="5909924"/>
            <a:ext cx="23267298" cy="7819537"/>
          </a:xfrm>
          <a:prstGeom prst="rect">
            <a:avLst/>
          </a:prstGeom>
        </p:spPr>
        <p:txBody>
          <a:bodyPr anchor="b"/>
          <a:lstStyle>
            <a:lvl1pPr>
              <a:lnSpc>
                <a:spcPct val="70000"/>
              </a:lnSpc>
              <a:defRPr spc="-900" sz="29500">
                <a:solidFill>
                  <a:srgbClr val="808080"/>
                </a:solidFill>
              </a:defRPr>
            </a:lvl1pPr>
          </a:lstStyle>
          <a:p>
            <a:pPr/>
            <a:r>
              <a:t>Helvetica Neue Medium</a:t>
            </a:r>
          </a:p>
        </p:txBody>
      </p:sp>
      <p:sp>
        <p:nvSpPr>
          <p:cNvPr id="2179" name="Text Placeholder 14"/>
          <p:cNvSpPr/>
          <p:nvPr>
            <p:ph type="body" sz="quarter" idx="22" hasCustomPrompt="1"/>
          </p:nvPr>
        </p:nvSpPr>
        <p:spPr>
          <a:xfrm>
            <a:off x="17545729" y="580138"/>
            <a:ext cx="6258575" cy="2435990"/>
          </a:xfrm>
          <a:prstGeom prst="rect">
            <a:avLst/>
          </a:prstGeom>
        </p:spPr>
        <p:txBody>
          <a:bodyPr/>
          <a:lstStyle>
            <a:lvl1pPr defTabSz="817244">
              <a:lnSpc>
                <a:spcPct val="110000"/>
              </a:lnSpc>
              <a:defRPr sz="1979">
                <a:solidFill>
                  <a:srgbClr val="FFFFFF"/>
                </a:solidFill>
              </a:defRPr>
            </a:lvl1pPr>
          </a:lstStyle>
          <a:p>
            <a:pPr/>
            <a:r>
              <a:t>Helvetica Neue Medium  Lorem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typeface 2">
    <p:spTree>
      <p:nvGrpSpPr>
        <p:cNvPr id="1" name=""/>
        <p:cNvGrpSpPr/>
        <p:nvPr/>
      </p:nvGrpSpPr>
      <p:grpSpPr>
        <a:xfrm>
          <a:off x="0" y="0"/>
          <a:ext cx="0" cy="0"/>
          <a:chOff x="0" y="0"/>
          <a:chExt cx="0" cy="0"/>
        </a:xfrm>
      </p:grpSpPr>
      <p:sp>
        <p:nvSpPr>
          <p:cNvPr id="2186"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187" name="Body Level One…"/>
          <p:cNvSpPr txBox="1"/>
          <p:nvPr>
            <p:ph type="body" sz="quarter" idx="1" hasCustomPrompt="1"/>
          </p:nvPr>
        </p:nvSpPr>
        <p:spPr>
          <a:xfrm>
            <a:off x="6851163" y="903197"/>
            <a:ext cx="7666993" cy="563231"/>
          </a:xfrm>
          <a:prstGeom prst="rect">
            <a:avLst/>
          </a:prstGeom>
        </p:spPr>
        <p:txBody>
          <a:bodyPr/>
          <a:lstStyle>
            <a:lvl1pPr>
              <a:lnSpc>
                <a:spcPct val="90000"/>
              </a:lnSpc>
              <a:defRPr spc="-100" sz="3400"/>
            </a:lvl1pPr>
            <a:lvl2pPr>
              <a:lnSpc>
                <a:spcPct val="90000"/>
              </a:lnSpc>
              <a:defRPr spc="-100" sz="3400"/>
            </a:lvl2pPr>
            <a:lvl3pPr>
              <a:lnSpc>
                <a:spcPct val="90000"/>
              </a:lnSpc>
              <a:defRPr spc="-100" sz="3400"/>
            </a:lvl3pPr>
            <a:lvl4pPr>
              <a:lnSpc>
                <a:spcPct val="90000"/>
              </a:lnSpc>
              <a:defRPr spc="-100" sz="3400"/>
            </a:lvl4pPr>
            <a:lvl5pPr>
              <a:lnSpc>
                <a:spcPct val="90000"/>
              </a:lnSpc>
              <a:defRPr spc="-100" sz="3400"/>
            </a:lvl5pPr>
          </a:lstStyle>
          <a:p>
            <a:pPr/>
            <a:r>
              <a:t>Primary typeface</a:t>
            </a:r>
          </a:p>
          <a:p>
            <a:pPr lvl="1"/>
            <a:r>
              <a:t/>
            </a:r>
          </a:p>
          <a:p>
            <a:pPr lvl="2"/>
            <a:r>
              <a:t/>
            </a:r>
          </a:p>
          <a:p>
            <a:pPr lvl="3"/>
            <a:r>
              <a:t/>
            </a:r>
          </a:p>
          <a:p>
            <a:pPr lvl="4"/>
            <a:r>
              <a:t/>
            </a:r>
          </a:p>
        </p:txBody>
      </p:sp>
      <p:sp>
        <p:nvSpPr>
          <p:cNvPr id="2188" name="Text Placeholder 14"/>
          <p:cNvSpPr/>
          <p:nvPr>
            <p:ph type="body" sz="quarter" idx="21" hasCustomPrompt="1"/>
          </p:nvPr>
        </p:nvSpPr>
        <p:spPr>
          <a:xfrm>
            <a:off x="7444847" y="11605728"/>
            <a:ext cx="4951300" cy="743218"/>
          </a:xfrm>
          <a:prstGeom prst="rect">
            <a:avLst/>
          </a:prstGeom>
        </p:spPr>
        <p:txBody>
          <a:bodyPr/>
          <a:lstStyle>
            <a:lvl1pPr>
              <a:lnSpc>
                <a:spcPct val="110000"/>
              </a:lnSpc>
              <a:defRPr sz="2000">
                <a:solidFill>
                  <a:srgbClr val="808080"/>
                </a:solidFill>
              </a:defRPr>
            </a:lvl1pPr>
          </a:lstStyle>
          <a:p>
            <a:pPr/>
            <a:r>
              <a:t>abcdefghijklmnopqrstuvwxyz ABCDEFGHIJKLMNOPQRSTUVWXYZ</a:t>
            </a:r>
          </a:p>
        </p:txBody>
      </p:sp>
      <p:sp>
        <p:nvSpPr>
          <p:cNvPr id="2189" name="Text Placeholder 14"/>
          <p:cNvSpPr/>
          <p:nvPr>
            <p:ph type="body" sz="quarter" idx="22"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190" name="Text Placeholder 14"/>
          <p:cNvSpPr/>
          <p:nvPr>
            <p:ph type="body" sz="quarter" idx="23" hasCustomPrompt="1"/>
          </p:nvPr>
        </p:nvSpPr>
        <p:spPr>
          <a:xfrm>
            <a:off x="537005" y="503939"/>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19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192" name="Text Placeholder 14"/>
          <p:cNvSpPr/>
          <p:nvPr>
            <p:ph type="body" sz="half" idx="24" hasCustomPrompt="1"/>
          </p:nvPr>
        </p:nvSpPr>
        <p:spPr>
          <a:xfrm>
            <a:off x="7290486" y="3348916"/>
            <a:ext cx="15701464" cy="6924973"/>
          </a:xfrm>
          <a:prstGeom prst="rect">
            <a:avLst/>
          </a:prstGeom>
        </p:spPr>
        <p:txBody>
          <a:bodyPr anchor="b"/>
          <a:lstStyle>
            <a:lvl1pPr defTabSz="759459">
              <a:lnSpc>
                <a:spcPct val="80000"/>
              </a:lnSpc>
              <a:defRPr spc="-552" sz="17020"/>
            </a:lvl1pPr>
          </a:lstStyle>
          <a:p>
            <a:pPr/>
            <a:r>
              <a:t>Helvetica Neue
Medium
Regular</a:t>
            </a:r>
          </a:p>
        </p:txBody>
      </p:sp>
      <p:sp>
        <p:nvSpPr>
          <p:cNvPr id="2193" name="Text Placeholder 14"/>
          <p:cNvSpPr/>
          <p:nvPr>
            <p:ph type="body" sz="quarter" idx="25" hasCustomPrompt="1"/>
          </p:nvPr>
        </p:nvSpPr>
        <p:spPr>
          <a:xfrm>
            <a:off x="13247160" y="11605728"/>
            <a:ext cx="4951300" cy="743218"/>
          </a:xfrm>
          <a:prstGeom prst="rect">
            <a:avLst/>
          </a:prstGeom>
        </p:spPr>
        <p:txBody>
          <a:bodyPr/>
          <a:lstStyle>
            <a:lvl1pPr>
              <a:lnSpc>
                <a:spcPct val="110000"/>
              </a:lnSpc>
              <a:defRPr sz="2000">
                <a:solidFill>
                  <a:srgbClr val="808080"/>
                </a:solidFill>
              </a:defRPr>
            </a:lvl1pPr>
          </a:lstStyle>
          <a:p>
            <a:pPr/>
            <a:r>
              <a:t>abcdefghijklmnopqrstuvwxyz ABCDEFGHIJKLMNOPQRSTUVWXYZ</a:t>
            </a:r>
          </a:p>
        </p:txBody>
      </p:sp>
    </p:spTree>
  </p:cSld>
  <p:clrMapOvr>
    <a:masterClrMapping/>
  </p:clrMapOvr>
  <p:transition xmlns:p14="http://schemas.microsoft.com/office/powerpoint/2010/main" spd="med" advClick="1"/>
</p:sldLayout>
</file>

<file path=ppt/slideLayouts/slideLayout1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typeface 2 – Grey">
    <p:bg>
      <p:bgPr>
        <a:solidFill>
          <a:srgbClr val="CCCDD1"/>
        </a:solidFill>
      </p:bgPr>
    </p:bg>
    <p:spTree>
      <p:nvGrpSpPr>
        <p:cNvPr id="1" name=""/>
        <p:cNvGrpSpPr/>
        <p:nvPr/>
      </p:nvGrpSpPr>
      <p:grpSpPr>
        <a:xfrm>
          <a:off x="0" y="0"/>
          <a:ext cx="0" cy="0"/>
          <a:chOff x="0" y="0"/>
          <a:chExt cx="0" cy="0"/>
        </a:xfrm>
      </p:grpSpPr>
      <p:sp>
        <p:nvSpPr>
          <p:cNvPr id="2200"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01" name="Body Level One…"/>
          <p:cNvSpPr txBox="1"/>
          <p:nvPr>
            <p:ph type="body" sz="quarter" idx="1" hasCustomPrompt="1"/>
          </p:nvPr>
        </p:nvSpPr>
        <p:spPr>
          <a:xfrm>
            <a:off x="6851163" y="903197"/>
            <a:ext cx="7666993" cy="563231"/>
          </a:xfrm>
          <a:prstGeom prst="rect">
            <a:avLst/>
          </a:prstGeom>
        </p:spPr>
        <p:txBody>
          <a:bodyPr/>
          <a:lstStyle>
            <a:lvl1pPr>
              <a:lnSpc>
                <a:spcPct val="90000"/>
              </a:lnSpc>
              <a:defRPr spc="-100" sz="3400">
                <a:solidFill>
                  <a:srgbClr val="FFFFFF"/>
                </a:solidFill>
              </a:defRPr>
            </a:lvl1pPr>
            <a:lvl2pPr>
              <a:lnSpc>
                <a:spcPct val="90000"/>
              </a:lnSpc>
              <a:defRPr spc="-100" sz="3400">
                <a:solidFill>
                  <a:srgbClr val="FFFFFF"/>
                </a:solidFill>
              </a:defRPr>
            </a:lvl2pPr>
            <a:lvl3pPr>
              <a:lnSpc>
                <a:spcPct val="90000"/>
              </a:lnSpc>
              <a:defRPr spc="-100" sz="3400">
                <a:solidFill>
                  <a:srgbClr val="FFFFFF"/>
                </a:solidFill>
              </a:defRPr>
            </a:lvl3pPr>
            <a:lvl4pPr>
              <a:lnSpc>
                <a:spcPct val="90000"/>
              </a:lnSpc>
              <a:defRPr spc="-100" sz="3400">
                <a:solidFill>
                  <a:srgbClr val="FFFFFF"/>
                </a:solidFill>
              </a:defRPr>
            </a:lvl4pPr>
            <a:lvl5pPr>
              <a:lnSpc>
                <a:spcPct val="90000"/>
              </a:lnSpc>
              <a:defRPr spc="-100" sz="3400">
                <a:solidFill>
                  <a:srgbClr val="FFFFFF"/>
                </a:solidFill>
              </a:defRPr>
            </a:lvl5pPr>
          </a:lstStyle>
          <a:p>
            <a:pPr/>
            <a:r>
              <a:t>Primary typeface</a:t>
            </a:r>
          </a:p>
          <a:p>
            <a:pPr lvl="1"/>
            <a:r>
              <a:t/>
            </a:r>
          </a:p>
          <a:p>
            <a:pPr lvl="2"/>
            <a:r>
              <a:t/>
            </a:r>
          </a:p>
          <a:p>
            <a:pPr lvl="3"/>
            <a:r>
              <a:t/>
            </a:r>
          </a:p>
          <a:p>
            <a:pPr lvl="4"/>
            <a:r>
              <a:t/>
            </a:r>
          </a:p>
        </p:txBody>
      </p:sp>
      <p:sp>
        <p:nvSpPr>
          <p:cNvPr id="2202" name="Text Placeholder 14"/>
          <p:cNvSpPr/>
          <p:nvPr>
            <p:ph type="body" sz="quarter" idx="21"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203" name="Text Placeholder 14"/>
          <p:cNvSpPr/>
          <p:nvPr>
            <p:ph type="body" sz="quarter" idx="22" hasCustomPrompt="1"/>
          </p:nvPr>
        </p:nvSpPr>
        <p:spPr>
          <a:xfrm>
            <a:off x="537005" y="503939"/>
            <a:ext cx="5194801" cy="369333"/>
          </a:xfrm>
          <a:prstGeom prst="rect">
            <a:avLst/>
          </a:prstGeom>
        </p:spPr>
        <p:txBody>
          <a:bodyPr/>
          <a:lstStyle>
            <a:lvl1pPr defTabSz="734694">
              <a:lnSpc>
                <a:spcPct val="90000"/>
              </a:lnSpc>
              <a:defRPr sz="1779">
                <a:solidFill>
                  <a:srgbClr val="F2F2F2"/>
                </a:solidFill>
              </a:defRPr>
            </a:lvl1pPr>
          </a:lstStyle>
          <a:p>
            <a:pPr/>
            <a:r>
              <a:t>Typography</a:t>
            </a:r>
          </a:p>
        </p:txBody>
      </p:sp>
      <p:sp>
        <p:nvSpPr>
          <p:cNvPr id="220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205" name="Text Placeholder 14"/>
          <p:cNvSpPr/>
          <p:nvPr>
            <p:ph type="body" sz="quarter" idx="23" hasCustomPrompt="1"/>
          </p:nvPr>
        </p:nvSpPr>
        <p:spPr>
          <a:xfrm>
            <a:off x="7444847" y="11605728"/>
            <a:ext cx="4951300" cy="743218"/>
          </a:xfrm>
          <a:prstGeom prst="rect">
            <a:avLst/>
          </a:prstGeom>
        </p:spPr>
        <p:txBody>
          <a:bodyPr/>
          <a:lstStyle>
            <a:lvl1pPr>
              <a:lnSpc>
                <a:spcPct val="110000"/>
              </a:lnSpc>
              <a:defRPr sz="2000">
                <a:solidFill>
                  <a:srgbClr val="F2F2F2"/>
                </a:solidFill>
              </a:defRPr>
            </a:lvl1pPr>
          </a:lstStyle>
          <a:p>
            <a:pPr/>
            <a:r>
              <a:t>abcdefghijklmnopqrstuvwxyz ABCDEFGHIJKLMNOPQRSTUVWXYZ</a:t>
            </a:r>
          </a:p>
        </p:txBody>
      </p:sp>
      <p:sp>
        <p:nvSpPr>
          <p:cNvPr id="2206" name="Text Placeholder 14"/>
          <p:cNvSpPr/>
          <p:nvPr>
            <p:ph type="body" sz="half" idx="24" hasCustomPrompt="1"/>
          </p:nvPr>
        </p:nvSpPr>
        <p:spPr>
          <a:xfrm>
            <a:off x="7290486" y="3348916"/>
            <a:ext cx="15701464" cy="6924973"/>
          </a:xfrm>
          <a:prstGeom prst="rect">
            <a:avLst/>
          </a:prstGeom>
        </p:spPr>
        <p:txBody>
          <a:bodyPr anchor="b"/>
          <a:lstStyle>
            <a:lvl1pPr defTabSz="759459">
              <a:lnSpc>
                <a:spcPct val="80000"/>
              </a:lnSpc>
              <a:defRPr spc="-552" sz="17020">
                <a:solidFill>
                  <a:srgbClr val="FFFFFF"/>
                </a:solidFill>
              </a:defRPr>
            </a:lvl1pPr>
          </a:lstStyle>
          <a:p>
            <a:pPr/>
            <a:r>
              <a:t>Helvetica Neue
Medium
Regular</a:t>
            </a:r>
          </a:p>
        </p:txBody>
      </p:sp>
      <p:sp>
        <p:nvSpPr>
          <p:cNvPr id="2207" name="Text Placeholder 14"/>
          <p:cNvSpPr/>
          <p:nvPr>
            <p:ph type="body" sz="quarter" idx="25" hasCustomPrompt="1"/>
          </p:nvPr>
        </p:nvSpPr>
        <p:spPr>
          <a:xfrm>
            <a:off x="13247160" y="11605728"/>
            <a:ext cx="4951300" cy="743218"/>
          </a:xfrm>
          <a:prstGeom prst="rect">
            <a:avLst/>
          </a:prstGeom>
        </p:spPr>
        <p:txBody>
          <a:bodyPr/>
          <a:lstStyle>
            <a:lvl1pPr>
              <a:lnSpc>
                <a:spcPct val="110000"/>
              </a:lnSpc>
              <a:defRPr sz="2000">
                <a:solidFill>
                  <a:srgbClr val="F2F2F2"/>
                </a:solidFill>
              </a:defRPr>
            </a:lvl1pPr>
          </a:lstStyle>
          <a:p>
            <a:pPr/>
            <a:r>
              <a:t>abcdefghijklmnopqrstuvwxyz ABCDEFGHIJKLMNOPQRSTUVWXYZ</a:t>
            </a:r>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1 (Img) – Dark">
    <p:bg>
      <p:bgPr>
        <a:solidFill>
          <a:srgbClr val="000000"/>
        </a:solidFill>
      </p:bgPr>
    </p:bg>
    <p:spTree>
      <p:nvGrpSpPr>
        <p:cNvPr id="1" name=""/>
        <p:cNvGrpSpPr/>
        <p:nvPr/>
      </p:nvGrpSpPr>
      <p:grpSpPr>
        <a:xfrm>
          <a:off x="0" y="0"/>
          <a:ext cx="0" cy="0"/>
          <a:chOff x="0" y="0"/>
          <a:chExt cx="0" cy="0"/>
        </a:xfrm>
      </p:grpSpPr>
      <p:sp>
        <p:nvSpPr>
          <p:cNvPr id="226" name="Picture Placeholder 6"/>
          <p:cNvSpPr/>
          <p:nvPr>
            <p:ph type="pic" idx="21"/>
          </p:nvPr>
        </p:nvSpPr>
        <p:spPr>
          <a:xfrm>
            <a:off x="0" y="0"/>
            <a:ext cx="24384000" cy="13716000"/>
          </a:xfrm>
          <a:prstGeom prst="rect">
            <a:avLst/>
          </a:prstGeom>
        </p:spPr>
        <p:txBody>
          <a:bodyPr lIns="91439" rIns="91439">
            <a:noAutofit/>
          </a:bodyPr>
          <a:lstStyle/>
          <a:p>
            <a:pPr/>
          </a:p>
        </p:txBody>
      </p:sp>
      <p:sp>
        <p:nvSpPr>
          <p:cNvPr id="227"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28" name="Foreword"/>
          <p:cNvSpPr txBox="1"/>
          <p:nvPr>
            <p:ph type="title" hasCustomPrompt="1"/>
          </p:nvPr>
        </p:nvSpPr>
        <p:spPr>
          <a:xfrm>
            <a:off x="537006" y="508753"/>
            <a:ext cx="7028545" cy="1029256"/>
          </a:xfrm>
          <a:prstGeom prst="rect">
            <a:avLst/>
          </a:prstGeom>
        </p:spPr>
        <p:txBody>
          <a:bodyPr anchor="t"/>
          <a:lstStyle>
            <a:lvl1pPr>
              <a:lnSpc>
                <a:spcPct val="110000"/>
              </a:lnSpc>
              <a:defRPr spc="-180" sz="6000">
                <a:solidFill>
                  <a:srgbClr val="D9D9D9"/>
                </a:solidFill>
              </a:defRPr>
            </a:lvl1pPr>
          </a:lstStyle>
          <a:p>
            <a:pPr/>
            <a:r>
              <a:t>Foreword</a:t>
            </a:r>
          </a:p>
        </p:txBody>
      </p:sp>
      <p:sp>
        <p:nvSpPr>
          <p:cNvPr id="22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typeface 2 – Black">
    <p:bg>
      <p:bgPr>
        <a:solidFill>
          <a:srgbClr val="000000"/>
        </a:solidFill>
      </p:bgPr>
    </p:bg>
    <p:spTree>
      <p:nvGrpSpPr>
        <p:cNvPr id="1" name=""/>
        <p:cNvGrpSpPr/>
        <p:nvPr/>
      </p:nvGrpSpPr>
      <p:grpSpPr>
        <a:xfrm>
          <a:off x="0" y="0"/>
          <a:ext cx="0" cy="0"/>
          <a:chOff x="0" y="0"/>
          <a:chExt cx="0" cy="0"/>
        </a:xfrm>
      </p:grpSpPr>
      <p:sp>
        <p:nvSpPr>
          <p:cNvPr id="2214"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15" name="Body Level One…"/>
          <p:cNvSpPr txBox="1"/>
          <p:nvPr>
            <p:ph type="body" sz="quarter" idx="1" hasCustomPrompt="1"/>
          </p:nvPr>
        </p:nvSpPr>
        <p:spPr>
          <a:xfrm>
            <a:off x="6851163" y="903197"/>
            <a:ext cx="7666993" cy="563231"/>
          </a:xfrm>
          <a:prstGeom prst="rect">
            <a:avLst/>
          </a:prstGeom>
        </p:spPr>
        <p:txBody>
          <a:bodyPr/>
          <a:lstStyle>
            <a:lvl1pPr>
              <a:lnSpc>
                <a:spcPct val="90000"/>
              </a:lnSpc>
              <a:defRPr spc="-100" sz="3400">
                <a:solidFill>
                  <a:srgbClr val="FFFFFF"/>
                </a:solidFill>
              </a:defRPr>
            </a:lvl1pPr>
            <a:lvl2pPr>
              <a:lnSpc>
                <a:spcPct val="90000"/>
              </a:lnSpc>
              <a:defRPr spc="-100" sz="3400">
                <a:solidFill>
                  <a:srgbClr val="FFFFFF"/>
                </a:solidFill>
              </a:defRPr>
            </a:lvl2pPr>
            <a:lvl3pPr>
              <a:lnSpc>
                <a:spcPct val="90000"/>
              </a:lnSpc>
              <a:defRPr spc="-100" sz="3400">
                <a:solidFill>
                  <a:srgbClr val="FFFFFF"/>
                </a:solidFill>
              </a:defRPr>
            </a:lvl3pPr>
            <a:lvl4pPr>
              <a:lnSpc>
                <a:spcPct val="90000"/>
              </a:lnSpc>
              <a:defRPr spc="-100" sz="3400">
                <a:solidFill>
                  <a:srgbClr val="FFFFFF"/>
                </a:solidFill>
              </a:defRPr>
            </a:lvl4pPr>
            <a:lvl5pPr>
              <a:lnSpc>
                <a:spcPct val="90000"/>
              </a:lnSpc>
              <a:defRPr spc="-100" sz="3400">
                <a:solidFill>
                  <a:srgbClr val="FFFFFF"/>
                </a:solidFill>
              </a:defRPr>
            </a:lvl5pPr>
          </a:lstStyle>
          <a:p>
            <a:pPr/>
            <a:r>
              <a:t>Primary typeface</a:t>
            </a:r>
          </a:p>
          <a:p>
            <a:pPr lvl="1"/>
            <a:r>
              <a:t/>
            </a:r>
          </a:p>
          <a:p>
            <a:pPr lvl="2"/>
            <a:r>
              <a:t/>
            </a:r>
          </a:p>
          <a:p>
            <a:pPr lvl="3"/>
            <a:r>
              <a:t/>
            </a:r>
          </a:p>
          <a:p>
            <a:pPr lvl="4"/>
            <a:r>
              <a:t/>
            </a:r>
          </a:p>
        </p:txBody>
      </p:sp>
      <p:sp>
        <p:nvSpPr>
          <p:cNvPr id="2216" name="Text Placeholder 14"/>
          <p:cNvSpPr/>
          <p:nvPr>
            <p:ph type="body" sz="quarter" idx="21"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217" name="Text Placeholder 14"/>
          <p:cNvSpPr/>
          <p:nvPr>
            <p:ph type="body" sz="quarter" idx="22" hasCustomPrompt="1"/>
          </p:nvPr>
        </p:nvSpPr>
        <p:spPr>
          <a:xfrm>
            <a:off x="537005" y="503939"/>
            <a:ext cx="5194801" cy="369333"/>
          </a:xfrm>
          <a:prstGeom prst="rect">
            <a:avLst/>
          </a:prstGeom>
        </p:spPr>
        <p:txBody>
          <a:bodyPr/>
          <a:lstStyle>
            <a:lvl1pPr defTabSz="734694">
              <a:lnSpc>
                <a:spcPct val="90000"/>
              </a:lnSpc>
              <a:defRPr sz="1779">
                <a:solidFill>
                  <a:srgbClr val="808080"/>
                </a:solidFill>
              </a:defRPr>
            </a:lvl1pPr>
          </a:lstStyle>
          <a:p>
            <a:pPr/>
            <a:r>
              <a:t>Typography</a:t>
            </a:r>
          </a:p>
        </p:txBody>
      </p:sp>
      <p:sp>
        <p:nvSpPr>
          <p:cNvPr id="2218" name="Slide Number"/>
          <p:cNvSpPr txBox="1"/>
          <p:nvPr>
            <p:ph type="sldNum" sz="quarter" idx="2"/>
          </p:nvPr>
        </p:nvSpPr>
        <p:spPr>
          <a:xfrm>
            <a:off x="23928974" y="13376523"/>
            <a:ext cx="255525" cy="250317"/>
          </a:xfrm>
          <a:prstGeom prst="rect">
            <a:avLst/>
          </a:prstGeom>
        </p:spPr>
        <p:txBody>
          <a:bodyPr/>
          <a:lstStyle>
            <a:lvl1pPr>
              <a:defRPr>
                <a:solidFill>
                  <a:srgbClr val="FFFFFF"/>
                </a:solidFill>
              </a:defRPr>
            </a:lvl1pPr>
          </a:lstStyle>
          <a:p>
            <a:pPr/>
            <a:fld id="{86CB4B4D-7CA3-9044-876B-883B54F8677D}" type="slidenum"/>
          </a:p>
        </p:txBody>
      </p:sp>
      <p:sp>
        <p:nvSpPr>
          <p:cNvPr id="2219" name="Text Placeholder 14"/>
          <p:cNvSpPr/>
          <p:nvPr>
            <p:ph type="body" sz="quarter" idx="23" hasCustomPrompt="1"/>
          </p:nvPr>
        </p:nvSpPr>
        <p:spPr>
          <a:xfrm>
            <a:off x="7444847" y="11605728"/>
            <a:ext cx="4951300" cy="743218"/>
          </a:xfrm>
          <a:prstGeom prst="rect">
            <a:avLst/>
          </a:prstGeom>
        </p:spPr>
        <p:txBody>
          <a:bodyPr/>
          <a:lstStyle>
            <a:lvl1pPr>
              <a:lnSpc>
                <a:spcPct val="110000"/>
              </a:lnSpc>
              <a:defRPr sz="2000">
                <a:solidFill>
                  <a:srgbClr val="808080"/>
                </a:solidFill>
              </a:defRPr>
            </a:lvl1pPr>
          </a:lstStyle>
          <a:p>
            <a:pPr/>
            <a:r>
              <a:t>abcdefghijklmnopqrstuvwxyz ABCDEFGHIJKLMNOPQRSTUVWXYZ</a:t>
            </a:r>
          </a:p>
        </p:txBody>
      </p:sp>
      <p:sp>
        <p:nvSpPr>
          <p:cNvPr id="2220" name="Text Placeholder 14"/>
          <p:cNvSpPr/>
          <p:nvPr>
            <p:ph type="body" sz="half" idx="24" hasCustomPrompt="1"/>
          </p:nvPr>
        </p:nvSpPr>
        <p:spPr>
          <a:xfrm>
            <a:off x="7290486" y="3348916"/>
            <a:ext cx="15701464" cy="6924973"/>
          </a:xfrm>
          <a:prstGeom prst="rect">
            <a:avLst/>
          </a:prstGeom>
        </p:spPr>
        <p:txBody>
          <a:bodyPr anchor="b"/>
          <a:lstStyle>
            <a:lvl1pPr defTabSz="759459">
              <a:lnSpc>
                <a:spcPct val="80000"/>
              </a:lnSpc>
              <a:defRPr spc="-552" sz="17020">
                <a:solidFill>
                  <a:srgbClr val="FFFFFF"/>
                </a:solidFill>
              </a:defRPr>
            </a:lvl1pPr>
          </a:lstStyle>
          <a:p>
            <a:pPr/>
            <a:r>
              <a:t>Helvetica Neue
Medium
Regular</a:t>
            </a:r>
          </a:p>
        </p:txBody>
      </p:sp>
      <p:sp>
        <p:nvSpPr>
          <p:cNvPr id="2221" name="Text Placeholder 14"/>
          <p:cNvSpPr/>
          <p:nvPr>
            <p:ph type="body" sz="quarter" idx="25" hasCustomPrompt="1"/>
          </p:nvPr>
        </p:nvSpPr>
        <p:spPr>
          <a:xfrm>
            <a:off x="13247160" y="11605728"/>
            <a:ext cx="4951300" cy="743218"/>
          </a:xfrm>
          <a:prstGeom prst="rect">
            <a:avLst/>
          </a:prstGeom>
        </p:spPr>
        <p:txBody>
          <a:bodyPr/>
          <a:lstStyle>
            <a:lvl1pPr>
              <a:lnSpc>
                <a:spcPct val="110000"/>
              </a:lnSpc>
              <a:defRPr sz="2000">
                <a:solidFill>
                  <a:srgbClr val="808080"/>
                </a:solidFill>
              </a:defRPr>
            </a:lvl1pPr>
          </a:lstStyle>
          <a:p>
            <a:pPr/>
            <a:r>
              <a:t>abcdefghijklmnopqrstuvwxyz ABCDEFGHIJKLMNOPQRSTUVWXYZ</a:t>
            </a:r>
          </a:p>
        </p:txBody>
      </p:sp>
    </p:spTree>
  </p:cSld>
  <p:clrMapOvr>
    <a:masterClrMapping/>
  </p:clrMapOvr>
  <p:transition xmlns:p14="http://schemas.microsoft.com/office/powerpoint/2010/main" spd="med" advClick="1"/>
</p:sldLayout>
</file>

<file path=ppt/slideLayouts/slideLayout12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typeface">
    <p:spTree>
      <p:nvGrpSpPr>
        <p:cNvPr id="1" name=""/>
        <p:cNvGrpSpPr/>
        <p:nvPr/>
      </p:nvGrpSpPr>
      <p:grpSpPr>
        <a:xfrm>
          <a:off x="0" y="0"/>
          <a:ext cx="0" cy="0"/>
          <a:chOff x="0" y="0"/>
          <a:chExt cx="0" cy="0"/>
        </a:xfrm>
      </p:grpSpPr>
      <p:sp>
        <p:nvSpPr>
          <p:cNvPr id="2228"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29" name="Body Level One…"/>
          <p:cNvSpPr txBox="1"/>
          <p:nvPr>
            <p:ph type="body" sz="half" idx="1" hasCustomPrompt="1"/>
          </p:nvPr>
        </p:nvSpPr>
        <p:spPr>
          <a:xfrm>
            <a:off x="7290486" y="3879850"/>
            <a:ext cx="15701963" cy="5194300"/>
          </a:xfrm>
          <a:prstGeom prst="rect">
            <a:avLst/>
          </a:prstGeom>
        </p:spPr>
        <p:txBody>
          <a:bodyPr/>
          <a:lstStyle>
            <a:lvl1pPr>
              <a:lnSpc>
                <a:spcPct val="90000"/>
              </a:lnSpc>
              <a:defRPr spc="-560" sz="18500">
                <a:latin typeface="Georgia"/>
                <a:ea typeface="Georgia"/>
                <a:cs typeface="Georgia"/>
                <a:sym typeface="Georgia"/>
              </a:defRPr>
            </a:lvl1pPr>
            <a:lvl2pPr>
              <a:lnSpc>
                <a:spcPct val="90000"/>
              </a:lnSpc>
              <a:defRPr spc="-560" sz="18500">
                <a:latin typeface="Georgia"/>
                <a:ea typeface="Georgia"/>
                <a:cs typeface="Georgia"/>
                <a:sym typeface="Georgia"/>
              </a:defRPr>
            </a:lvl2pPr>
            <a:lvl3pPr>
              <a:lnSpc>
                <a:spcPct val="90000"/>
              </a:lnSpc>
              <a:defRPr spc="-560" sz="18500">
                <a:latin typeface="Georgia"/>
                <a:ea typeface="Georgia"/>
                <a:cs typeface="Georgia"/>
                <a:sym typeface="Georgia"/>
              </a:defRPr>
            </a:lvl3pPr>
            <a:lvl4pPr>
              <a:lnSpc>
                <a:spcPct val="90000"/>
              </a:lnSpc>
              <a:defRPr spc="-560" sz="18500">
                <a:latin typeface="Georgia"/>
                <a:ea typeface="Georgia"/>
                <a:cs typeface="Georgia"/>
                <a:sym typeface="Georgia"/>
              </a:defRPr>
            </a:lvl4pPr>
            <a:lvl5pPr>
              <a:lnSpc>
                <a:spcPct val="90000"/>
              </a:lnSpc>
              <a:defRPr spc="-560" sz="18500">
                <a:latin typeface="Georgia"/>
                <a:ea typeface="Georgia"/>
                <a:cs typeface="Georgia"/>
                <a:sym typeface="Georgia"/>
              </a:defRPr>
            </a:lvl5pPr>
          </a:lstStyle>
          <a:p>
            <a:pPr/>
            <a:r>
              <a:t>Georgia</a:t>
            </a:r>
          </a:p>
          <a:p>
            <a:pPr lvl="1"/>
            <a:r>
              <a:t/>
            </a:r>
          </a:p>
          <a:p>
            <a:pPr lvl="2"/>
            <a:r>
              <a:t/>
            </a:r>
          </a:p>
          <a:p>
            <a:pPr lvl="3"/>
            <a:r>
              <a:t/>
            </a:r>
          </a:p>
          <a:p>
            <a:pPr lvl="4"/>
            <a:r>
              <a:t/>
            </a:r>
          </a:p>
        </p:txBody>
      </p:sp>
      <p:sp>
        <p:nvSpPr>
          <p:cNvPr id="2230" name="Text Placeholder 14"/>
          <p:cNvSpPr/>
          <p:nvPr>
            <p:ph type="body" sz="quarter" idx="21" hasCustomPrompt="1"/>
          </p:nvPr>
        </p:nvSpPr>
        <p:spPr>
          <a:xfrm>
            <a:off x="6851163" y="903197"/>
            <a:ext cx="7666992" cy="563231"/>
          </a:xfrm>
          <a:prstGeom prst="rect">
            <a:avLst/>
          </a:prstGeom>
        </p:spPr>
        <p:txBody>
          <a:bodyPr/>
          <a:lstStyle>
            <a:lvl1pPr defTabSz="759459">
              <a:lnSpc>
                <a:spcPct val="90000"/>
              </a:lnSpc>
              <a:defRPr spc="-92" sz="3128"/>
            </a:lvl1pPr>
          </a:lstStyle>
          <a:p>
            <a:pPr/>
            <a:r>
              <a:t>Secondary typeface</a:t>
            </a:r>
          </a:p>
        </p:txBody>
      </p:sp>
      <p:sp>
        <p:nvSpPr>
          <p:cNvPr id="2231" name="Text Placeholder 14"/>
          <p:cNvSpPr/>
          <p:nvPr>
            <p:ph type="body" sz="quarter" idx="22"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232" name="Text Placeholder 14"/>
          <p:cNvSpPr/>
          <p:nvPr>
            <p:ph type="body" sz="quarter" idx="23" hasCustomPrompt="1"/>
          </p:nvPr>
        </p:nvSpPr>
        <p:spPr>
          <a:xfrm>
            <a:off x="537005" y="503939"/>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23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234" name="Text Placeholder 14"/>
          <p:cNvSpPr/>
          <p:nvPr>
            <p:ph type="body" sz="quarter" idx="24" hasCustomPrompt="1"/>
          </p:nvPr>
        </p:nvSpPr>
        <p:spPr>
          <a:xfrm>
            <a:off x="7444847" y="11605728"/>
            <a:ext cx="4951300" cy="743218"/>
          </a:xfrm>
          <a:prstGeom prst="rect">
            <a:avLst/>
          </a:prstGeom>
        </p:spPr>
        <p:txBody>
          <a:bodyPr/>
          <a:lstStyle>
            <a:lvl1pPr>
              <a:lnSpc>
                <a:spcPct val="110000"/>
              </a:lnSpc>
              <a:defRPr sz="2000">
                <a:solidFill>
                  <a:srgbClr val="808080"/>
                </a:solidFill>
              </a:defRPr>
            </a:lvl1pPr>
          </a:lstStyle>
          <a:p>
            <a:pPr/>
            <a:r>
              <a:t>abcdefghijklmnopqrstuvwxyz ABCDEFGHIJKLMNOPQRSTUVWXYZ</a:t>
            </a:r>
          </a:p>
        </p:txBody>
      </p:sp>
    </p:spTree>
  </p:cSld>
  <p:clrMapOvr>
    <a:masterClrMapping/>
  </p:clrMapOvr>
  <p:transition xmlns:p14="http://schemas.microsoft.com/office/powerpoint/2010/main" spd="med" advClick="1"/>
</p:sldLayout>
</file>

<file path=ppt/slideLayouts/slideLayout12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typeface – Grey">
    <p:bg>
      <p:bgPr>
        <a:solidFill>
          <a:srgbClr val="CCCDD1"/>
        </a:solidFill>
      </p:bgPr>
    </p:bg>
    <p:spTree>
      <p:nvGrpSpPr>
        <p:cNvPr id="1" name=""/>
        <p:cNvGrpSpPr/>
        <p:nvPr/>
      </p:nvGrpSpPr>
      <p:grpSpPr>
        <a:xfrm>
          <a:off x="0" y="0"/>
          <a:ext cx="0" cy="0"/>
          <a:chOff x="0" y="0"/>
          <a:chExt cx="0" cy="0"/>
        </a:xfrm>
      </p:grpSpPr>
      <p:sp>
        <p:nvSpPr>
          <p:cNvPr id="2241"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4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243" name="Body Level One…"/>
          <p:cNvSpPr txBox="1"/>
          <p:nvPr>
            <p:ph type="body" sz="half" idx="1" hasCustomPrompt="1"/>
          </p:nvPr>
        </p:nvSpPr>
        <p:spPr>
          <a:xfrm>
            <a:off x="7290486" y="3879850"/>
            <a:ext cx="15701963" cy="5194300"/>
          </a:xfrm>
          <a:prstGeom prst="rect">
            <a:avLst/>
          </a:prstGeom>
        </p:spPr>
        <p:txBody>
          <a:bodyPr/>
          <a:lstStyle>
            <a:lvl1pPr>
              <a:lnSpc>
                <a:spcPct val="90000"/>
              </a:lnSpc>
              <a:defRPr spc="-560" sz="18500">
                <a:solidFill>
                  <a:srgbClr val="FFFFFF"/>
                </a:solidFill>
                <a:latin typeface="Georgia"/>
                <a:ea typeface="Georgia"/>
                <a:cs typeface="Georgia"/>
                <a:sym typeface="Georgia"/>
              </a:defRPr>
            </a:lvl1pPr>
            <a:lvl2pPr>
              <a:lnSpc>
                <a:spcPct val="90000"/>
              </a:lnSpc>
              <a:defRPr spc="-560" sz="18500">
                <a:solidFill>
                  <a:srgbClr val="FFFFFF"/>
                </a:solidFill>
                <a:latin typeface="Georgia"/>
                <a:ea typeface="Georgia"/>
                <a:cs typeface="Georgia"/>
                <a:sym typeface="Georgia"/>
              </a:defRPr>
            </a:lvl2pPr>
            <a:lvl3pPr>
              <a:lnSpc>
                <a:spcPct val="90000"/>
              </a:lnSpc>
              <a:defRPr spc="-560" sz="18500">
                <a:solidFill>
                  <a:srgbClr val="FFFFFF"/>
                </a:solidFill>
                <a:latin typeface="Georgia"/>
                <a:ea typeface="Georgia"/>
                <a:cs typeface="Georgia"/>
                <a:sym typeface="Georgia"/>
              </a:defRPr>
            </a:lvl3pPr>
            <a:lvl4pPr>
              <a:lnSpc>
                <a:spcPct val="90000"/>
              </a:lnSpc>
              <a:defRPr spc="-560" sz="18500">
                <a:solidFill>
                  <a:srgbClr val="FFFFFF"/>
                </a:solidFill>
                <a:latin typeface="Georgia"/>
                <a:ea typeface="Georgia"/>
                <a:cs typeface="Georgia"/>
                <a:sym typeface="Georgia"/>
              </a:defRPr>
            </a:lvl4pPr>
            <a:lvl5pPr>
              <a:lnSpc>
                <a:spcPct val="90000"/>
              </a:lnSpc>
              <a:defRPr spc="-560" sz="18500">
                <a:solidFill>
                  <a:srgbClr val="FFFFFF"/>
                </a:solidFill>
                <a:latin typeface="Georgia"/>
                <a:ea typeface="Georgia"/>
                <a:cs typeface="Georgia"/>
                <a:sym typeface="Georgia"/>
              </a:defRPr>
            </a:lvl5pPr>
          </a:lstStyle>
          <a:p>
            <a:pPr/>
            <a:r>
              <a:t>Georgia</a:t>
            </a:r>
          </a:p>
          <a:p>
            <a:pPr lvl="1"/>
            <a:r>
              <a:t/>
            </a:r>
          </a:p>
          <a:p>
            <a:pPr lvl="2"/>
            <a:r>
              <a:t/>
            </a:r>
          </a:p>
          <a:p>
            <a:pPr lvl="3"/>
            <a:r>
              <a:t/>
            </a:r>
          </a:p>
          <a:p>
            <a:pPr lvl="4"/>
            <a:r>
              <a:t/>
            </a:r>
          </a:p>
        </p:txBody>
      </p:sp>
      <p:sp>
        <p:nvSpPr>
          <p:cNvPr id="2244" name="Text Placeholder 14"/>
          <p:cNvSpPr/>
          <p:nvPr>
            <p:ph type="body" sz="quarter" idx="21" hasCustomPrompt="1"/>
          </p:nvPr>
        </p:nvSpPr>
        <p:spPr>
          <a:xfrm>
            <a:off x="6851163" y="903197"/>
            <a:ext cx="7666992" cy="563231"/>
          </a:xfrm>
          <a:prstGeom prst="rect">
            <a:avLst/>
          </a:prstGeom>
        </p:spPr>
        <p:txBody>
          <a:bodyPr/>
          <a:lstStyle>
            <a:lvl1pPr defTabSz="759459">
              <a:lnSpc>
                <a:spcPct val="90000"/>
              </a:lnSpc>
              <a:defRPr spc="-92" sz="3128">
                <a:solidFill>
                  <a:srgbClr val="FFFFFF"/>
                </a:solidFill>
              </a:defRPr>
            </a:lvl1pPr>
          </a:lstStyle>
          <a:p>
            <a:pPr/>
            <a:r>
              <a:t>Secondary typeface</a:t>
            </a:r>
          </a:p>
        </p:txBody>
      </p:sp>
      <p:sp>
        <p:nvSpPr>
          <p:cNvPr id="2245" name="Text Placeholder 14"/>
          <p:cNvSpPr/>
          <p:nvPr>
            <p:ph type="body" sz="quarter" idx="22"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246" name="Text Placeholder 14"/>
          <p:cNvSpPr/>
          <p:nvPr>
            <p:ph type="body" sz="quarter" idx="23" hasCustomPrompt="1"/>
          </p:nvPr>
        </p:nvSpPr>
        <p:spPr>
          <a:xfrm>
            <a:off x="537005" y="503939"/>
            <a:ext cx="5194801" cy="369333"/>
          </a:xfrm>
          <a:prstGeom prst="rect">
            <a:avLst/>
          </a:prstGeom>
        </p:spPr>
        <p:txBody>
          <a:bodyPr/>
          <a:lstStyle>
            <a:lvl1pPr defTabSz="734694">
              <a:lnSpc>
                <a:spcPct val="90000"/>
              </a:lnSpc>
              <a:defRPr sz="1779">
                <a:solidFill>
                  <a:srgbClr val="F2F2F2"/>
                </a:solidFill>
              </a:defRPr>
            </a:lvl1pPr>
          </a:lstStyle>
          <a:p>
            <a:pPr/>
            <a:r>
              <a:t>Typography</a:t>
            </a:r>
          </a:p>
        </p:txBody>
      </p:sp>
      <p:sp>
        <p:nvSpPr>
          <p:cNvPr id="2247" name="Text Placeholder 14"/>
          <p:cNvSpPr/>
          <p:nvPr>
            <p:ph type="body" sz="quarter" idx="24" hasCustomPrompt="1"/>
          </p:nvPr>
        </p:nvSpPr>
        <p:spPr>
          <a:xfrm>
            <a:off x="7444847" y="11605728"/>
            <a:ext cx="4951300" cy="743218"/>
          </a:xfrm>
          <a:prstGeom prst="rect">
            <a:avLst/>
          </a:prstGeom>
        </p:spPr>
        <p:txBody>
          <a:bodyPr/>
          <a:lstStyle>
            <a:lvl1pPr>
              <a:lnSpc>
                <a:spcPct val="110000"/>
              </a:lnSpc>
              <a:defRPr sz="2000">
                <a:solidFill>
                  <a:srgbClr val="F2F2F2"/>
                </a:solidFill>
              </a:defRPr>
            </a:lvl1pPr>
          </a:lstStyle>
          <a:p>
            <a:pPr/>
            <a:r>
              <a:t>abcdefghijklmnopqrstuvwxyz ABCDEFGHIJKLMNOPQRSTUVWXYZ</a:t>
            </a:r>
          </a:p>
        </p:txBody>
      </p:sp>
    </p:spTree>
  </p:cSld>
  <p:clrMapOvr>
    <a:masterClrMapping/>
  </p:clrMapOvr>
  <p:transition xmlns:p14="http://schemas.microsoft.com/office/powerpoint/2010/main" spd="med" advClick="1"/>
</p:sldLayout>
</file>

<file path=ppt/slideLayouts/slideLayout12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typeface – Black">
    <p:bg>
      <p:bgPr>
        <a:solidFill>
          <a:srgbClr val="000000"/>
        </a:solidFill>
      </p:bgPr>
    </p:bg>
    <p:spTree>
      <p:nvGrpSpPr>
        <p:cNvPr id="1" name=""/>
        <p:cNvGrpSpPr/>
        <p:nvPr/>
      </p:nvGrpSpPr>
      <p:grpSpPr>
        <a:xfrm>
          <a:off x="0" y="0"/>
          <a:ext cx="0" cy="0"/>
          <a:chOff x="0" y="0"/>
          <a:chExt cx="0" cy="0"/>
        </a:xfrm>
      </p:grpSpPr>
      <p:sp>
        <p:nvSpPr>
          <p:cNvPr id="2254"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5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256" name="Body Level One…"/>
          <p:cNvSpPr txBox="1"/>
          <p:nvPr>
            <p:ph type="body" sz="half" idx="1" hasCustomPrompt="1"/>
          </p:nvPr>
        </p:nvSpPr>
        <p:spPr>
          <a:xfrm>
            <a:off x="7290486" y="3879850"/>
            <a:ext cx="15701963" cy="5194300"/>
          </a:xfrm>
          <a:prstGeom prst="rect">
            <a:avLst/>
          </a:prstGeom>
        </p:spPr>
        <p:txBody>
          <a:bodyPr/>
          <a:lstStyle>
            <a:lvl1pPr>
              <a:lnSpc>
                <a:spcPct val="90000"/>
              </a:lnSpc>
              <a:defRPr spc="-560" sz="18500">
                <a:solidFill>
                  <a:srgbClr val="FFFFFF"/>
                </a:solidFill>
                <a:latin typeface="Georgia"/>
                <a:ea typeface="Georgia"/>
                <a:cs typeface="Georgia"/>
                <a:sym typeface="Georgia"/>
              </a:defRPr>
            </a:lvl1pPr>
            <a:lvl2pPr>
              <a:lnSpc>
                <a:spcPct val="90000"/>
              </a:lnSpc>
              <a:defRPr spc="-560" sz="18500">
                <a:solidFill>
                  <a:srgbClr val="FFFFFF"/>
                </a:solidFill>
                <a:latin typeface="Georgia"/>
                <a:ea typeface="Georgia"/>
                <a:cs typeface="Georgia"/>
                <a:sym typeface="Georgia"/>
              </a:defRPr>
            </a:lvl2pPr>
            <a:lvl3pPr>
              <a:lnSpc>
                <a:spcPct val="90000"/>
              </a:lnSpc>
              <a:defRPr spc="-560" sz="18500">
                <a:solidFill>
                  <a:srgbClr val="FFFFFF"/>
                </a:solidFill>
                <a:latin typeface="Georgia"/>
                <a:ea typeface="Georgia"/>
                <a:cs typeface="Georgia"/>
                <a:sym typeface="Georgia"/>
              </a:defRPr>
            </a:lvl3pPr>
            <a:lvl4pPr>
              <a:lnSpc>
                <a:spcPct val="90000"/>
              </a:lnSpc>
              <a:defRPr spc="-560" sz="18500">
                <a:solidFill>
                  <a:srgbClr val="FFFFFF"/>
                </a:solidFill>
                <a:latin typeface="Georgia"/>
                <a:ea typeface="Georgia"/>
                <a:cs typeface="Georgia"/>
                <a:sym typeface="Georgia"/>
              </a:defRPr>
            </a:lvl4pPr>
            <a:lvl5pPr>
              <a:lnSpc>
                <a:spcPct val="90000"/>
              </a:lnSpc>
              <a:defRPr spc="-560" sz="18500">
                <a:solidFill>
                  <a:srgbClr val="FFFFFF"/>
                </a:solidFill>
                <a:latin typeface="Georgia"/>
                <a:ea typeface="Georgia"/>
                <a:cs typeface="Georgia"/>
                <a:sym typeface="Georgia"/>
              </a:defRPr>
            </a:lvl5pPr>
          </a:lstStyle>
          <a:p>
            <a:pPr/>
            <a:r>
              <a:t>Georgia</a:t>
            </a:r>
          </a:p>
          <a:p>
            <a:pPr lvl="1"/>
            <a:r>
              <a:t/>
            </a:r>
          </a:p>
          <a:p>
            <a:pPr lvl="2"/>
            <a:r>
              <a:t/>
            </a:r>
          </a:p>
          <a:p>
            <a:pPr lvl="3"/>
            <a:r>
              <a:t/>
            </a:r>
          </a:p>
          <a:p>
            <a:pPr lvl="4"/>
            <a:r>
              <a:t/>
            </a:r>
          </a:p>
        </p:txBody>
      </p:sp>
      <p:sp>
        <p:nvSpPr>
          <p:cNvPr id="2257" name="Text Placeholder 14"/>
          <p:cNvSpPr/>
          <p:nvPr>
            <p:ph type="body" sz="quarter" idx="21" hasCustomPrompt="1"/>
          </p:nvPr>
        </p:nvSpPr>
        <p:spPr>
          <a:xfrm>
            <a:off x="6851163" y="903197"/>
            <a:ext cx="7666992" cy="563231"/>
          </a:xfrm>
          <a:prstGeom prst="rect">
            <a:avLst/>
          </a:prstGeom>
        </p:spPr>
        <p:txBody>
          <a:bodyPr/>
          <a:lstStyle>
            <a:lvl1pPr defTabSz="759459">
              <a:lnSpc>
                <a:spcPct val="90000"/>
              </a:lnSpc>
              <a:defRPr spc="-92" sz="3128">
                <a:solidFill>
                  <a:srgbClr val="FFFFFF"/>
                </a:solidFill>
              </a:defRPr>
            </a:lvl1pPr>
          </a:lstStyle>
          <a:p>
            <a:pPr/>
            <a:r>
              <a:t>Secondary typeface</a:t>
            </a:r>
          </a:p>
        </p:txBody>
      </p:sp>
      <p:sp>
        <p:nvSpPr>
          <p:cNvPr id="2258" name="Text Placeholder 14"/>
          <p:cNvSpPr/>
          <p:nvPr>
            <p:ph type="body" sz="quarter" idx="22" hasCustomPrompt="1"/>
          </p:nvPr>
        </p:nvSpPr>
        <p:spPr>
          <a:xfrm>
            <a:off x="537005" y="503939"/>
            <a:ext cx="5194801" cy="369333"/>
          </a:xfrm>
          <a:prstGeom prst="rect">
            <a:avLst/>
          </a:prstGeom>
        </p:spPr>
        <p:txBody>
          <a:bodyPr/>
          <a:lstStyle>
            <a:lvl1pPr defTabSz="734694">
              <a:lnSpc>
                <a:spcPct val="90000"/>
              </a:lnSpc>
              <a:defRPr sz="1779">
                <a:solidFill>
                  <a:srgbClr val="808080"/>
                </a:solidFill>
              </a:defRPr>
            </a:lvl1pPr>
          </a:lstStyle>
          <a:p>
            <a:pPr/>
            <a:r>
              <a:t>Typography</a:t>
            </a:r>
          </a:p>
        </p:txBody>
      </p:sp>
      <p:sp>
        <p:nvSpPr>
          <p:cNvPr id="2259" name="Text Placeholder 14"/>
          <p:cNvSpPr/>
          <p:nvPr>
            <p:ph type="body" sz="quarter" idx="23" hasCustomPrompt="1"/>
          </p:nvPr>
        </p:nvSpPr>
        <p:spPr>
          <a:xfrm>
            <a:off x="7444847" y="11605728"/>
            <a:ext cx="4951300" cy="743218"/>
          </a:xfrm>
          <a:prstGeom prst="rect">
            <a:avLst/>
          </a:prstGeom>
        </p:spPr>
        <p:txBody>
          <a:bodyPr/>
          <a:lstStyle>
            <a:lvl1pPr>
              <a:lnSpc>
                <a:spcPct val="110000"/>
              </a:lnSpc>
              <a:defRPr sz="2000">
                <a:solidFill>
                  <a:srgbClr val="808080"/>
                </a:solidFill>
              </a:defRPr>
            </a:lvl1pPr>
          </a:lstStyle>
          <a:p>
            <a:pPr/>
            <a:r>
              <a:t>abcdefghijklmnopqrstuvwxyz ABCDEFGHIJKLMNOPQRSTUVWXYZ</a:t>
            </a:r>
          </a:p>
        </p:txBody>
      </p:sp>
      <p:sp>
        <p:nvSpPr>
          <p:cNvPr id="2260"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2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pe hierarchy">
    <p:spTree>
      <p:nvGrpSpPr>
        <p:cNvPr id="1" name=""/>
        <p:cNvGrpSpPr/>
        <p:nvPr/>
      </p:nvGrpSpPr>
      <p:grpSpPr>
        <a:xfrm>
          <a:off x="0" y="0"/>
          <a:ext cx="0" cy="0"/>
          <a:chOff x="0" y="0"/>
          <a:chExt cx="0" cy="0"/>
        </a:xfrm>
      </p:grpSpPr>
      <p:sp>
        <p:nvSpPr>
          <p:cNvPr id="2267"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68" name="Body Level One…"/>
          <p:cNvSpPr txBox="1"/>
          <p:nvPr>
            <p:ph type="body" sz="quarter" idx="1"/>
          </p:nvPr>
        </p:nvSpPr>
        <p:spPr>
          <a:xfrm>
            <a:off x="7290486" y="2314874"/>
            <a:ext cx="10681673" cy="2370457"/>
          </a:xfrm>
          <a:prstGeom prst="rect">
            <a:avLst/>
          </a:prstGeom>
        </p:spPr>
        <p:txBody>
          <a:bodyPr anchor="b"/>
          <a:lstStyle>
            <a:lvl1pPr>
              <a:lnSpc>
                <a:spcPct val="80000"/>
              </a:lnSpc>
              <a:defRPr spc="-450" sz="15000"/>
            </a:lvl1pPr>
            <a:lvl2pPr>
              <a:lnSpc>
                <a:spcPct val="80000"/>
              </a:lnSpc>
              <a:defRPr spc="-450" sz="15000"/>
            </a:lvl2pPr>
            <a:lvl3pPr>
              <a:lnSpc>
                <a:spcPct val="80000"/>
              </a:lnSpc>
              <a:defRPr spc="-450" sz="15000"/>
            </a:lvl3pPr>
            <a:lvl4pPr>
              <a:lnSpc>
                <a:spcPct val="80000"/>
              </a:lnSpc>
              <a:defRPr spc="-450" sz="15000"/>
            </a:lvl4pPr>
            <a:lvl5pPr>
              <a:lnSpc>
                <a:spcPct val="80000"/>
              </a:lnSpc>
              <a:defRPr spc="-450" sz="15000"/>
            </a:lvl5pPr>
          </a:lstStyle>
          <a:p>
            <a:pPr/>
            <a:r>
              <a:t>Body Level One</a:t>
            </a:r>
          </a:p>
          <a:p>
            <a:pPr lvl="1"/>
            <a:r>
              <a:t>Body Level Two</a:t>
            </a:r>
          </a:p>
          <a:p>
            <a:pPr lvl="2"/>
            <a:r>
              <a:t>Body Level Three</a:t>
            </a:r>
          </a:p>
          <a:p>
            <a:pPr lvl="3"/>
            <a:r>
              <a:t>Body Level Four</a:t>
            </a:r>
          </a:p>
          <a:p>
            <a:pPr lvl="4"/>
            <a:r>
              <a:t>Body Level Five</a:t>
            </a:r>
          </a:p>
        </p:txBody>
      </p:sp>
      <p:sp>
        <p:nvSpPr>
          <p:cNvPr id="2269" name="H2 Headline"/>
          <p:cNvSpPr txBox="1"/>
          <p:nvPr>
            <p:ph type="body" sz="quarter" idx="21"/>
          </p:nvPr>
        </p:nvSpPr>
        <p:spPr>
          <a:xfrm>
            <a:off x="7290486" y="6759237"/>
            <a:ext cx="8924991" cy="1229680"/>
          </a:xfrm>
          <a:prstGeom prst="rect">
            <a:avLst/>
          </a:prstGeom>
        </p:spPr>
        <p:txBody>
          <a:bodyPr anchor="b"/>
          <a:lstStyle/>
          <a:p>
            <a:pPr>
              <a:lnSpc>
                <a:spcPct val="80000"/>
              </a:lnSpc>
              <a:defRPr spc="-300" sz="7500"/>
            </a:pPr>
          </a:p>
        </p:txBody>
      </p:sp>
      <p:sp>
        <p:nvSpPr>
          <p:cNvPr id="2270" name="H3 Headline"/>
          <p:cNvSpPr txBox="1"/>
          <p:nvPr>
            <p:ph type="body" sz="quarter" idx="22"/>
          </p:nvPr>
        </p:nvSpPr>
        <p:spPr>
          <a:xfrm>
            <a:off x="7290486" y="8211194"/>
            <a:ext cx="8924991" cy="1019304"/>
          </a:xfrm>
          <a:prstGeom prst="rect">
            <a:avLst/>
          </a:prstGeom>
        </p:spPr>
        <p:txBody>
          <a:bodyPr anchor="b"/>
          <a:lstStyle/>
          <a:p>
            <a:pPr>
              <a:lnSpc>
                <a:spcPct val="80000"/>
              </a:lnSpc>
              <a:defRPr spc="-200" sz="6000"/>
            </a:pPr>
          </a:p>
        </p:txBody>
      </p:sp>
      <p:sp>
        <p:nvSpPr>
          <p:cNvPr id="2271" name="Paragraphs  &amp; Running Text"/>
          <p:cNvSpPr txBox="1"/>
          <p:nvPr>
            <p:ph type="body" sz="quarter" idx="23"/>
          </p:nvPr>
        </p:nvSpPr>
        <p:spPr>
          <a:xfrm>
            <a:off x="7290486" y="10607288"/>
            <a:ext cx="12224967" cy="461063"/>
          </a:xfrm>
          <a:prstGeom prst="rect">
            <a:avLst/>
          </a:prstGeom>
        </p:spPr>
        <p:txBody>
          <a:bodyPr anchor="b"/>
          <a:lstStyle/>
          <a:p>
            <a:pPr>
              <a:lnSpc>
                <a:spcPct val="80000"/>
              </a:lnSpc>
              <a:defRPr spc="-100" sz="2400"/>
            </a:pPr>
          </a:p>
        </p:txBody>
      </p:sp>
      <p:sp>
        <p:nvSpPr>
          <p:cNvPr id="2272" name="Captions"/>
          <p:cNvSpPr txBox="1"/>
          <p:nvPr>
            <p:ph type="body" sz="quarter" idx="24"/>
          </p:nvPr>
        </p:nvSpPr>
        <p:spPr>
          <a:xfrm>
            <a:off x="7290486" y="11451856"/>
            <a:ext cx="12224967" cy="411736"/>
          </a:xfrm>
          <a:prstGeom prst="rect">
            <a:avLst/>
          </a:prstGeom>
        </p:spPr>
        <p:txBody>
          <a:bodyPr anchor="b"/>
          <a:lstStyle/>
          <a:p>
            <a:pPr>
              <a:lnSpc>
                <a:spcPct val="80000"/>
              </a:lnSpc>
              <a:defRPr spc="-100" sz="2000"/>
            </a:pPr>
          </a:p>
        </p:txBody>
      </p:sp>
      <p:sp>
        <p:nvSpPr>
          <p:cNvPr id="2273" name="H1 Headline"/>
          <p:cNvSpPr txBox="1"/>
          <p:nvPr>
            <p:ph type="body" sz="quarter" idx="25"/>
          </p:nvPr>
        </p:nvSpPr>
        <p:spPr>
          <a:xfrm>
            <a:off x="7290486" y="4910089"/>
            <a:ext cx="8924991" cy="1626872"/>
          </a:xfrm>
          <a:prstGeom prst="rect">
            <a:avLst/>
          </a:prstGeom>
        </p:spPr>
        <p:txBody>
          <a:bodyPr anchor="b"/>
          <a:lstStyle/>
          <a:p>
            <a:pPr>
              <a:lnSpc>
                <a:spcPct val="80000"/>
              </a:lnSpc>
              <a:defRPr spc="-300" sz="10000"/>
            </a:pPr>
          </a:p>
        </p:txBody>
      </p:sp>
      <p:sp>
        <p:nvSpPr>
          <p:cNvPr id="2274" name="H4 Headline"/>
          <p:cNvSpPr txBox="1"/>
          <p:nvPr>
            <p:ph type="body" sz="quarter" idx="26"/>
          </p:nvPr>
        </p:nvSpPr>
        <p:spPr>
          <a:xfrm>
            <a:off x="7290486" y="9614003"/>
            <a:ext cx="8924991" cy="609780"/>
          </a:xfrm>
          <a:prstGeom prst="rect">
            <a:avLst/>
          </a:prstGeom>
        </p:spPr>
        <p:txBody>
          <a:bodyPr anchor="b"/>
          <a:lstStyle/>
          <a:p>
            <a:pPr>
              <a:lnSpc>
                <a:spcPct val="80000"/>
              </a:lnSpc>
              <a:defRPr spc="-200" sz="3400"/>
            </a:pPr>
          </a:p>
        </p:txBody>
      </p:sp>
      <p:sp>
        <p:nvSpPr>
          <p:cNvPr id="2275" name="Text Placeholder 14"/>
          <p:cNvSpPr/>
          <p:nvPr>
            <p:ph type="body" sz="quarter" idx="27" hasCustomPrompt="1"/>
          </p:nvPr>
        </p:nvSpPr>
        <p:spPr>
          <a:xfrm>
            <a:off x="6851163" y="903197"/>
            <a:ext cx="7666992" cy="563231"/>
          </a:xfrm>
          <a:prstGeom prst="rect">
            <a:avLst/>
          </a:prstGeom>
        </p:spPr>
        <p:txBody>
          <a:bodyPr/>
          <a:lstStyle>
            <a:lvl1pPr defTabSz="759459">
              <a:lnSpc>
                <a:spcPct val="90000"/>
              </a:lnSpc>
              <a:defRPr spc="-92" sz="3128"/>
            </a:lvl1pPr>
          </a:lstStyle>
          <a:p>
            <a:pPr/>
            <a:r>
              <a:t>Type hierarchy</a:t>
            </a:r>
          </a:p>
        </p:txBody>
      </p:sp>
      <p:sp>
        <p:nvSpPr>
          <p:cNvPr id="2276" name="Text Placeholder 14"/>
          <p:cNvSpPr/>
          <p:nvPr>
            <p:ph type="body" sz="quarter" idx="28"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277" name="Text Placeholder 14"/>
          <p:cNvSpPr/>
          <p:nvPr>
            <p:ph type="body" sz="quarter" idx="29" hasCustomPrompt="1"/>
          </p:nvPr>
        </p:nvSpPr>
        <p:spPr>
          <a:xfrm>
            <a:off x="537005" y="503939"/>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278" name="Text Placeholder 14"/>
          <p:cNvSpPr/>
          <p:nvPr>
            <p:ph type="body" sz="quarter" idx="30" hasCustomPrompt="1"/>
          </p:nvPr>
        </p:nvSpPr>
        <p:spPr>
          <a:xfrm>
            <a:off x="19878408" y="4013861"/>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150 px | -3%</a:t>
            </a:r>
          </a:p>
        </p:txBody>
      </p:sp>
      <p:sp>
        <p:nvSpPr>
          <p:cNvPr id="2279" name="Text Placeholder 14"/>
          <p:cNvSpPr/>
          <p:nvPr>
            <p:ph type="body" sz="quarter" idx="31" hasCustomPrompt="1"/>
          </p:nvPr>
        </p:nvSpPr>
        <p:spPr>
          <a:xfrm>
            <a:off x="19878408" y="5931823"/>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100 px | -3%</a:t>
            </a:r>
          </a:p>
        </p:txBody>
      </p:sp>
      <p:sp>
        <p:nvSpPr>
          <p:cNvPr id="2280" name="Text Placeholder 14"/>
          <p:cNvSpPr/>
          <p:nvPr>
            <p:ph type="body" sz="quarter" idx="32" hasCustomPrompt="1"/>
          </p:nvPr>
        </p:nvSpPr>
        <p:spPr>
          <a:xfrm>
            <a:off x="19878408" y="7510071"/>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75 px | -3%</a:t>
            </a:r>
          </a:p>
        </p:txBody>
      </p:sp>
      <p:sp>
        <p:nvSpPr>
          <p:cNvPr id="2281" name="Text Placeholder 14"/>
          <p:cNvSpPr/>
          <p:nvPr>
            <p:ph type="body" sz="quarter" idx="33" hasCustomPrompt="1"/>
          </p:nvPr>
        </p:nvSpPr>
        <p:spPr>
          <a:xfrm>
            <a:off x="19878408" y="8783564"/>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60 px | -3%</a:t>
            </a:r>
          </a:p>
        </p:txBody>
      </p:sp>
      <p:sp>
        <p:nvSpPr>
          <p:cNvPr id="2282" name="Text Placeholder 14"/>
          <p:cNvSpPr/>
          <p:nvPr>
            <p:ph type="body" sz="quarter" idx="34" hasCustomPrompt="1"/>
          </p:nvPr>
        </p:nvSpPr>
        <p:spPr>
          <a:xfrm>
            <a:off x="19878408" y="9842827"/>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34 px | -3%</a:t>
            </a:r>
          </a:p>
        </p:txBody>
      </p:sp>
      <p:sp>
        <p:nvSpPr>
          <p:cNvPr id="2283" name="Text Placeholder 14"/>
          <p:cNvSpPr/>
          <p:nvPr>
            <p:ph type="body" sz="quarter" idx="35" hasCustomPrompt="1"/>
          </p:nvPr>
        </p:nvSpPr>
        <p:spPr>
          <a:xfrm>
            <a:off x="19878408" y="10736446"/>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24 px | -2%</a:t>
            </a:r>
          </a:p>
        </p:txBody>
      </p:sp>
      <p:sp>
        <p:nvSpPr>
          <p:cNvPr id="2284" name="Text Placeholder 14"/>
          <p:cNvSpPr/>
          <p:nvPr>
            <p:ph type="body" sz="quarter" idx="36" hasCustomPrompt="1"/>
          </p:nvPr>
        </p:nvSpPr>
        <p:spPr>
          <a:xfrm>
            <a:off x="19878408" y="11529939"/>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20 px | 0%</a:t>
            </a:r>
          </a:p>
        </p:txBody>
      </p:sp>
      <p:sp>
        <p:nvSpPr>
          <p:cNvPr id="228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pe hierarchy – Grey">
    <p:bg>
      <p:bgPr>
        <a:solidFill>
          <a:srgbClr val="CCCDD1"/>
        </a:solidFill>
      </p:bgPr>
    </p:bg>
    <p:spTree>
      <p:nvGrpSpPr>
        <p:cNvPr id="1" name=""/>
        <p:cNvGrpSpPr/>
        <p:nvPr/>
      </p:nvGrpSpPr>
      <p:grpSpPr>
        <a:xfrm>
          <a:off x="0" y="0"/>
          <a:ext cx="0" cy="0"/>
          <a:chOff x="0" y="0"/>
          <a:chExt cx="0" cy="0"/>
        </a:xfrm>
      </p:grpSpPr>
      <p:sp>
        <p:nvSpPr>
          <p:cNvPr id="2292"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93" name="Body Level One…"/>
          <p:cNvSpPr txBox="1"/>
          <p:nvPr>
            <p:ph type="body" sz="quarter" idx="1"/>
          </p:nvPr>
        </p:nvSpPr>
        <p:spPr>
          <a:xfrm>
            <a:off x="7290486" y="2314874"/>
            <a:ext cx="10681673" cy="2370457"/>
          </a:xfrm>
          <a:prstGeom prst="rect">
            <a:avLst/>
          </a:prstGeom>
        </p:spPr>
        <p:txBody>
          <a:bodyPr anchor="b"/>
          <a:lstStyle>
            <a:lvl1pPr>
              <a:lnSpc>
                <a:spcPct val="80000"/>
              </a:lnSpc>
              <a:defRPr spc="-450" sz="15000">
                <a:solidFill>
                  <a:srgbClr val="FFFFFF"/>
                </a:solidFill>
              </a:defRPr>
            </a:lvl1pPr>
            <a:lvl2pPr>
              <a:lnSpc>
                <a:spcPct val="80000"/>
              </a:lnSpc>
              <a:defRPr spc="-450" sz="15000">
                <a:solidFill>
                  <a:srgbClr val="FFFFFF"/>
                </a:solidFill>
              </a:defRPr>
            </a:lvl2pPr>
            <a:lvl3pPr>
              <a:lnSpc>
                <a:spcPct val="80000"/>
              </a:lnSpc>
              <a:defRPr spc="-450" sz="15000">
                <a:solidFill>
                  <a:srgbClr val="FFFFFF"/>
                </a:solidFill>
              </a:defRPr>
            </a:lvl3pPr>
            <a:lvl4pPr>
              <a:lnSpc>
                <a:spcPct val="80000"/>
              </a:lnSpc>
              <a:defRPr spc="-450" sz="15000">
                <a:solidFill>
                  <a:srgbClr val="FFFFFF"/>
                </a:solidFill>
              </a:defRPr>
            </a:lvl4pPr>
            <a:lvl5pPr>
              <a:lnSpc>
                <a:spcPct val="80000"/>
              </a:lnSpc>
              <a:defRPr spc="-450" sz="15000">
                <a:solidFill>
                  <a:srgbClr val="FFFFFF"/>
                </a:solidFill>
              </a:defRPr>
            </a:lvl5pPr>
          </a:lstStyle>
          <a:p>
            <a:pPr/>
            <a:r>
              <a:t>Body Level One</a:t>
            </a:r>
          </a:p>
          <a:p>
            <a:pPr lvl="1"/>
            <a:r>
              <a:t>Body Level Two</a:t>
            </a:r>
          </a:p>
          <a:p>
            <a:pPr lvl="2"/>
            <a:r>
              <a:t>Body Level Three</a:t>
            </a:r>
          </a:p>
          <a:p>
            <a:pPr lvl="3"/>
            <a:r>
              <a:t>Body Level Four</a:t>
            </a:r>
          </a:p>
          <a:p>
            <a:pPr lvl="4"/>
            <a:r>
              <a:t>Body Level Five</a:t>
            </a:r>
          </a:p>
        </p:txBody>
      </p:sp>
      <p:sp>
        <p:nvSpPr>
          <p:cNvPr id="2294" name="H2 Headline"/>
          <p:cNvSpPr txBox="1"/>
          <p:nvPr>
            <p:ph type="body" sz="quarter" idx="21"/>
          </p:nvPr>
        </p:nvSpPr>
        <p:spPr>
          <a:xfrm>
            <a:off x="7290486" y="6759237"/>
            <a:ext cx="8924991" cy="1229680"/>
          </a:xfrm>
          <a:prstGeom prst="rect">
            <a:avLst/>
          </a:prstGeom>
        </p:spPr>
        <p:txBody>
          <a:bodyPr anchor="b"/>
          <a:lstStyle/>
          <a:p>
            <a:pPr>
              <a:lnSpc>
                <a:spcPct val="80000"/>
              </a:lnSpc>
              <a:defRPr spc="-300" sz="7500">
                <a:solidFill>
                  <a:srgbClr val="FFFFFF"/>
                </a:solidFill>
              </a:defRPr>
            </a:pPr>
          </a:p>
        </p:txBody>
      </p:sp>
      <p:sp>
        <p:nvSpPr>
          <p:cNvPr id="2295" name="H3 Headline"/>
          <p:cNvSpPr txBox="1"/>
          <p:nvPr>
            <p:ph type="body" sz="quarter" idx="22"/>
          </p:nvPr>
        </p:nvSpPr>
        <p:spPr>
          <a:xfrm>
            <a:off x="7290486" y="8211194"/>
            <a:ext cx="8924991" cy="1019304"/>
          </a:xfrm>
          <a:prstGeom prst="rect">
            <a:avLst/>
          </a:prstGeom>
        </p:spPr>
        <p:txBody>
          <a:bodyPr anchor="b"/>
          <a:lstStyle/>
          <a:p>
            <a:pPr>
              <a:lnSpc>
                <a:spcPct val="80000"/>
              </a:lnSpc>
              <a:defRPr spc="-200" sz="6000">
                <a:solidFill>
                  <a:srgbClr val="FFFFFF"/>
                </a:solidFill>
              </a:defRPr>
            </a:pPr>
          </a:p>
        </p:txBody>
      </p:sp>
      <p:sp>
        <p:nvSpPr>
          <p:cNvPr id="2296" name="Paragraphs  &amp; Running Text"/>
          <p:cNvSpPr txBox="1"/>
          <p:nvPr>
            <p:ph type="body" sz="quarter" idx="23"/>
          </p:nvPr>
        </p:nvSpPr>
        <p:spPr>
          <a:xfrm>
            <a:off x="7290486" y="10607288"/>
            <a:ext cx="12224967" cy="461063"/>
          </a:xfrm>
          <a:prstGeom prst="rect">
            <a:avLst/>
          </a:prstGeom>
        </p:spPr>
        <p:txBody>
          <a:bodyPr anchor="b"/>
          <a:lstStyle/>
          <a:p>
            <a:pPr>
              <a:lnSpc>
                <a:spcPct val="80000"/>
              </a:lnSpc>
              <a:defRPr spc="-100" sz="2400">
                <a:solidFill>
                  <a:srgbClr val="FFFFFF"/>
                </a:solidFill>
              </a:defRPr>
            </a:pPr>
          </a:p>
        </p:txBody>
      </p:sp>
      <p:sp>
        <p:nvSpPr>
          <p:cNvPr id="2297" name="Captions"/>
          <p:cNvSpPr txBox="1"/>
          <p:nvPr>
            <p:ph type="body" sz="quarter" idx="24"/>
          </p:nvPr>
        </p:nvSpPr>
        <p:spPr>
          <a:xfrm>
            <a:off x="7290486" y="11451856"/>
            <a:ext cx="12224967" cy="411736"/>
          </a:xfrm>
          <a:prstGeom prst="rect">
            <a:avLst/>
          </a:prstGeom>
        </p:spPr>
        <p:txBody>
          <a:bodyPr anchor="b"/>
          <a:lstStyle/>
          <a:p>
            <a:pPr>
              <a:lnSpc>
                <a:spcPct val="80000"/>
              </a:lnSpc>
              <a:defRPr spc="-100" sz="2000">
                <a:solidFill>
                  <a:srgbClr val="FFFFFF"/>
                </a:solidFill>
              </a:defRPr>
            </a:pPr>
          </a:p>
        </p:txBody>
      </p:sp>
      <p:sp>
        <p:nvSpPr>
          <p:cNvPr id="2298" name="H1 Headline"/>
          <p:cNvSpPr txBox="1"/>
          <p:nvPr>
            <p:ph type="body" sz="quarter" idx="25"/>
          </p:nvPr>
        </p:nvSpPr>
        <p:spPr>
          <a:xfrm>
            <a:off x="7290486" y="4910089"/>
            <a:ext cx="8924991" cy="1626872"/>
          </a:xfrm>
          <a:prstGeom prst="rect">
            <a:avLst/>
          </a:prstGeom>
        </p:spPr>
        <p:txBody>
          <a:bodyPr anchor="b"/>
          <a:lstStyle/>
          <a:p>
            <a:pPr>
              <a:lnSpc>
                <a:spcPct val="80000"/>
              </a:lnSpc>
              <a:defRPr spc="-300" sz="10000">
                <a:solidFill>
                  <a:srgbClr val="FFFFFF"/>
                </a:solidFill>
              </a:defRPr>
            </a:pPr>
          </a:p>
        </p:txBody>
      </p:sp>
      <p:sp>
        <p:nvSpPr>
          <p:cNvPr id="2299" name="H4 Headline"/>
          <p:cNvSpPr txBox="1"/>
          <p:nvPr>
            <p:ph type="body" sz="quarter" idx="26"/>
          </p:nvPr>
        </p:nvSpPr>
        <p:spPr>
          <a:xfrm>
            <a:off x="7290486" y="9614003"/>
            <a:ext cx="8924991" cy="609780"/>
          </a:xfrm>
          <a:prstGeom prst="rect">
            <a:avLst/>
          </a:prstGeom>
        </p:spPr>
        <p:txBody>
          <a:bodyPr anchor="b"/>
          <a:lstStyle/>
          <a:p>
            <a:pPr>
              <a:lnSpc>
                <a:spcPct val="80000"/>
              </a:lnSpc>
              <a:defRPr spc="-200" sz="3400">
                <a:solidFill>
                  <a:srgbClr val="FFFFFF"/>
                </a:solidFill>
              </a:defRPr>
            </a:pPr>
          </a:p>
        </p:txBody>
      </p:sp>
      <p:sp>
        <p:nvSpPr>
          <p:cNvPr id="2300" name="Text Placeholder 14"/>
          <p:cNvSpPr/>
          <p:nvPr>
            <p:ph type="body" sz="quarter" idx="27" hasCustomPrompt="1"/>
          </p:nvPr>
        </p:nvSpPr>
        <p:spPr>
          <a:xfrm>
            <a:off x="6851163" y="903197"/>
            <a:ext cx="7666992" cy="563231"/>
          </a:xfrm>
          <a:prstGeom prst="rect">
            <a:avLst/>
          </a:prstGeom>
        </p:spPr>
        <p:txBody>
          <a:bodyPr/>
          <a:lstStyle>
            <a:lvl1pPr defTabSz="759459">
              <a:lnSpc>
                <a:spcPct val="90000"/>
              </a:lnSpc>
              <a:defRPr spc="-92" sz="3128">
                <a:solidFill>
                  <a:srgbClr val="FFFFFF"/>
                </a:solidFill>
              </a:defRPr>
            </a:lvl1pPr>
          </a:lstStyle>
          <a:p>
            <a:pPr/>
            <a:r>
              <a:t>Type hierarchy</a:t>
            </a:r>
          </a:p>
        </p:txBody>
      </p:sp>
      <p:sp>
        <p:nvSpPr>
          <p:cNvPr id="2301" name="Text Placeholder 14"/>
          <p:cNvSpPr/>
          <p:nvPr>
            <p:ph type="body" sz="quarter" idx="28"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302" name="Text Placeholder 14"/>
          <p:cNvSpPr/>
          <p:nvPr>
            <p:ph type="body" sz="quarter" idx="29" hasCustomPrompt="1"/>
          </p:nvPr>
        </p:nvSpPr>
        <p:spPr>
          <a:xfrm>
            <a:off x="537005" y="503939"/>
            <a:ext cx="5194801" cy="369333"/>
          </a:xfrm>
          <a:prstGeom prst="rect">
            <a:avLst/>
          </a:prstGeom>
        </p:spPr>
        <p:txBody>
          <a:bodyPr/>
          <a:lstStyle>
            <a:lvl1pPr defTabSz="734694">
              <a:lnSpc>
                <a:spcPct val="90000"/>
              </a:lnSpc>
              <a:defRPr sz="1779">
                <a:solidFill>
                  <a:srgbClr val="F2F2F2"/>
                </a:solidFill>
              </a:defRPr>
            </a:lvl1pPr>
          </a:lstStyle>
          <a:p>
            <a:pPr/>
            <a:r>
              <a:t>Typography</a:t>
            </a:r>
          </a:p>
        </p:txBody>
      </p:sp>
      <p:sp>
        <p:nvSpPr>
          <p:cNvPr id="2303" name="Text Placeholder 14"/>
          <p:cNvSpPr/>
          <p:nvPr>
            <p:ph type="body" sz="quarter" idx="30" hasCustomPrompt="1"/>
          </p:nvPr>
        </p:nvSpPr>
        <p:spPr>
          <a:xfrm>
            <a:off x="19878408" y="4013861"/>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150 px | -3%</a:t>
            </a:r>
          </a:p>
        </p:txBody>
      </p:sp>
      <p:sp>
        <p:nvSpPr>
          <p:cNvPr id="2304" name="Text Placeholder 14"/>
          <p:cNvSpPr/>
          <p:nvPr>
            <p:ph type="body" sz="quarter" idx="31" hasCustomPrompt="1"/>
          </p:nvPr>
        </p:nvSpPr>
        <p:spPr>
          <a:xfrm>
            <a:off x="19878408" y="5931823"/>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100 px | -3%</a:t>
            </a:r>
          </a:p>
        </p:txBody>
      </p:sp>
      <p:sp>
        <p:nvSpPr>
          <p:cNvPr id="2305" name="Text Placeholder 14"/>
          <p:cNvSpPr/>
          <p:nvPr>
            <p:ph type="body" sz="quarter" idx="32" hasCustomPrompt="1"/>
          </p:nvPr>
        </p:nvSpPr>
        <p:spPr>
          <a:xfrm>
            <a:off x="19878408" y="7510071"/>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75 px | -3%</a:t>
            </a:r>
          </a:p>
        </p:txBody>
      </p:sp>
      <p:sp>
        <p:nvSpPr>
          <p:cNvPr id="2306" name="Text Placeholder 14"/>
          <p:cNvSpPr/>
          <p:nvPr>
            <p:ph type="body" sz="quarter" idx="33" hasCustomPrompt="1"/>
          </p:nvPr>
        </p:nvSpPr>
        <p:spPr>
          <a:xfrm>
            <a:off x="19878408" y="8783564"/>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60 px | -3%</a:t>
            </a:r>
          </a:p>
        </p:txBody>
      </p:sp>
      <p:sp>
        <p:nvSpPr>
          <p:cNvPr id="2307" name="Text Placeholder 14"/>
          <p:cNvSpPr/>
          <p:nvPr>
            <p:ph type="body" sz="quarter" idx="34" hasCustomPrompt="1"/>
          </p:nvPr>
        </p:nvSpPr>
        <p:spPr>
          <a:xfrm>
            <a:off x="19878408" y="9842827"/>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34 px | -3%</a:t>
            </a:r>
          </a:p>
        </p:txBody>
      </p:sp>
      <p:sp>
        <p:nvSpPr>
          <p:cNvPr id="2308" name="Text Placeholder 14"/>
          <p:cNvSpPr/>
          <p:nvPr>
            <p:ph type="body" sz="quarter" idx="35" hasCustomPrompt="1"/>
          </p:nvPr>
        </p:nvSpPr>
        <p:spPr>
          <a:xfrm>
            <a:off x="19878408" y="10736446"/>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24 px | -2%</a:t>
            </a:r>
          </a:p>
        </p:txBody>
      </p:sp>
      <p:sp>
        <p:nvSpPr>
          <p:cNvPr id="2309" name="Text Placeholder 14"/>
          <p:cNvSpPr/>
          <p:nvPr>
            <p:ph type="body" sz="quarter" idx="36" hasCustomPrompt="1"/>
          </p:nvPr>
        </p:nvSpPr>
        <p:spPr>
          <a:xfrm>
            <a:off x="19878408" y="11529939"/>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20 px | 0%</a:t>
            </a:r>
          </a:p>
        </p:txBody>
      </p:sp>
      <p:sp>
        <p:nvSpPr>
          <p:cNvPr id="231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pe hierarchy – Black">
    <p:bg>
      <p:bgPr>
        <a:solidFill>
          <a:srgbClr val="000000"/>
        </a:solidFill>
      </p:bgPr>
    </p:bg>
    <p:spTree>
      <p:nvGrpSpPr>
        <p:cNvPr id="1" name=""/>
        <p:cNvGrpSpPr/>
        <p:nvPr/>
      </p:nvGrpSpPr>
      <p:grpSpPr>
        <a:xfrm>
          <a:off x="0" y="0"/>
          <a:ext cx="0" cy="0"/>
          <a:chOff x="0" y="0"/>
          <a:chExt cx="0" cy="0"/>
        </a:xfrm>
      </p:grpSpPr>
      <p:sp>
        <p:nvSpPr>
          <p:cNvPr id="2317"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318" name="Body Level One…"/>
          <p:cNvSpPr txBox="1"/>
          <p:nvPr>
            <p:ph type="body" sz="quarter" idx="1"/>
          </p:nvPr>
        </p:nvSpPr>
        <p:spPr>
          <a:xfrm>
            <a:off x="7290486" y="2314874"/>
            <a:ext cx="10681673" cy="2370457"/>
          </a:xfrm>
          <a:prstGeom prst="rect">
            <a:avLst/>
          </a:prstGeom>
        </p:spPr>
        <p:txBody>
          <a:bodyPr anchor="b"/>
          <a:lstStyle>
            <a:lvl1pPr>
              <a:lnSpc>
                <a:spcPct val="80000"/>
              </a:lnSpc>
              <a:defRPr spc="-450" sz="15000">
                <a:solidFill>
                  <a:srgbClr val="FFFFFF"/>
                </a:solidFill>
              </a:defRPr>
            </a:lvl1pPr>
            <a:lvl2pPr>
              <a:lnSpc>
                <a:spcPct val="80000"/>
              </a:lnSpc>
              <a:defRPr spc="-450" sz="15000">
                <a:solidFill>
                  <a:srgbClr val="FFFFFF"/>
                </a:solidFill>
              </a:defRPr>
            </a:lvl2pPr>
            <a:lvl3pPr>
              <a:lnSpc>
                <a:spcPct val="80000"/>
              </a:lnSpc>
              <a:defRPr spc="-450" sz="15000">
                <a:solidFill>
                  <a:srgbClr val="FFFFFF"/>
                </a:solidFill>
              </a:defRPr>
            </a:lvl3pPr>
            <a:lvl4pPr>
              <a:lnSpc>
                <a:spcPct val="80000"/>
              </a:lnSpc>
              <a:defRPr spc="-450" sz="15000">
                <a:solidFill>
                  <a:srgbClr val="FFFFFF"/>
                </a:solidFill>
              </a:defRPr>
            </a:lvl4pPr>
            <a:lvl5pPr>
              <a:lnSpc>
                <a:spcPct val="80000"/>
              </a:lnSpc>
              <a:defRPr spc="-450" sz="15000">
                <a:solidFill>
                  <a:srgbClr val="FFFFFF"/>
                </a:solidFill>
              </a:defRPr>
            </a:lvl5pPr>
          </a:lstStyle>
          <a:p>
            <a:pPr/>
            <a:r>
              <a:t>Body Level One</a:t>
            </a:r>
          </a:p>
          <a:p>
            <a:pPr lvl="1"/>
            <a:r>
              <a:t>Body Level Two</a:t>
            </a:r>
          </a:p>
          <a:p>
            <a:pPr lvl="2"/>
            <a:r>
              <a:t>Body Level Three</a:t>
            </a:r>
          </a:p>
          <a:p>
            <a:pPr lvl="3"/>
            <a:r>
              <a:t>Body Level Four</a:t>
            </a:r>
          </a:p>
          <a:p>
            <a:pPr lvl="4"/>
            <a:r>
              <a:t>Body Level Five</a:t>
            </a:r>
          </a:p>
        </p:txBody>
      </p:sp>
      <p:sp>
        <p:nvSpPr>
          <p:cNvPr id="2319" name="H2 Headline"/>
          <p:cNvSpPr txBox="1"/>
          <p:nvPr>
            <p:ph type="body" sz="quarter" idx="21"/>
          </p:nvPr>
        </p:nvSpPr>
        <p:spPr>
          <a:xfrm>
            <a:off x="7290486" y="6759237"/>
            <a:ext cx="8924991" cy="1229680"/>
          </a:xfrm>
          <a:prstGeom prst="rect">
            <a:avLst/>
          </a:prstGeom>
        </p:spPr>
        <p:txBody>
          <a:bodyPr anchor="b"/>
          <a:lstStyle/>
          <a:p>
            <a:pPr>
              <a:lnSpc>
                <a:spcPct val="80000"/>
              </a:lnSpc>
              <a:defRPr spc="-300" sz="7500">
                <a:solidFill>
                  <a:srgbClr val="FFFFFF"/>
                </a:solidFill>
              </a:defRPr>
            </a:pPr>
          </a:p>
        </p:txBody>
      </p:sp>
      <p:sp>
        <p:nvSpPr>
          <p:cNvPr id="2320" name="H3 Headline"/>
          <p:cNvSpPr txBox="1"/>
          <p:nvPr>
            <p:ph type="body" sz="quarter" idx="22"/>
          </p:nvPr>
        </p:nvSpPr>
        <p:spPr>
          <a:xfrm>
            <a:off x="7290486" y="8211194"/>
            <a:ext cx="8924991" cy="1019304"/>
          </a:xfrm>
          <a:prstGeom prst="rect">
            <a:avLst/>
          </a:prstGeom>
        </p:spPr>
        <p:txBody>
          <a:bodyPr anchor="b"/>
          <a:lstStyle/>
          <a:p>
            <a:pPr>
              <a:lnSpc>
                <a:spcPct val="80000"/>
              </a:lnSpc>
              <a:defRPr spc="-200" sz="6000">
                <a:solidFill>
                  <a:srgbClr val="FFFFFF"/>
                </a:solidFill>
              </a:defRPr>
            </a:pPr>
          </a:p>
        </p:txBody>
      </p:sp>
      <p:sp>
        <p:nvSpPr>
          <p:cNvPr id="2321" name="Paragraphs  &amp; Running Text"/>
          <p:cNvSpPr txBox="1"/>
          <p:nvPr>
            <p:ph type="body" sz="quarter" idx="23"/>
          </p:nvPr>
        </p:nvSpPr>
        <p:spPr>
          <a:xfrm>
            <a:off x="7290486" y="10607288"/>
            <a:ext cx="12224967" cy="461063"/>
          </a:xfrm>
          <a:prstGeom prst="rect">
            <a:avLst/>
          </a:prstGeom>
        </p:spPr>
        <p:txBody>
          <a:bodyPr anchor="b"/>
          <a:lstStyle/>
          <a:p>
            <a:pPr>
              <a:lnSpc>
                <a:spcPct val="80000"/>
              </a:lnSpc>
              <a:defRPr spc="-100" sz="2400">
                <a:solidFill>
                  <a:srgbClr val="FFFFFF"/>
                </a:solidFill>
              </a:defRPr>
            </a:pPr>
          </a:p>
        </p:txBody>
      </p:sp>
      <p:sp>
        <p:nvSpPr>
          <p:cNvPr id="2322" name="Captions"/>
          <p:cNvSpPr txBox="1"/>
          <p:nvPr>
            <p:ph type="body" sz="quarter" idx="24"/>
          </p:nvPr>
        </p:nvSpPr>
        <p:spPr>
          <a:xfrm>
            <a:off x="7290486" y="11451856"/>
            <a:ext cx="12224967" cy="411736"/>
          </a:xfrm>
          <a:prstGeom prst="rect">
            <a:avLst/>
          </a:prstGeom>
        </p:spPr>
        <p:txBody>
          <a:bodyPr anchor="b"/>
          <a:lstStyle/>
          <a:p>
            <a:pPr>
              <a:lnSpc>
                <a:spcPct val="80000"/>
              </a:lnSpc>
              <a:defRPr spc="-100" sz="2000">
                <a:solidFill>
                  <a:srgbClr val="FFFFFF"/>
                </a:solidFill>
              </a:defRPr>
            </a:pPr>
          </a:p>
        </p:txBody>
      </p:sp>
      <p:sp>
        <p:nvSpPr>
          <p:cNvPr id="2323" name="H1 Headline"/>
          <p:cNvSpPr txBox="1"/>
          <p:nvPr>
            <p:ph type="body" sz="quarter" idx="25"/>
          </p:nvPr>
        </p:nvSpPr>
        <p:spPr>
          <a:xfrm>
            <a:off x="7290486" y="4910089"/>
            <a:ext cx="8924991" cy="1626872"/>
          </a:xfrm>
          <a:prstGeom prst="rect">
            <a:avLst/>
          </a:prstGeom>
        </p:spPr>
        <p:txBody>
          <a:bodyPr anchor="b"/>
          <a:lstStyle/>
          <a:p>
            <a:pPr>
              <a:lnSpc>
                <a:spcPct val="80000"/>
              </a:lnSpc>
              <a:defRPr spc="-300" sz="10000">
                <a:solidFill>
                  <a:srgbClr val="FFFFFF"/>
                </a:solidFill>
              </a:defRPr>
            </a:pPr>
          </a:p>
        </p:txBody>
      </p:sp>
      <p:sp>
        <p:nvSpPr>
          <p:cNvPr id="2324" name="H4 Headline"/>
          <p:cNvSpPr txBox="1"/>
          <p:nvPr>
            <p:ph type="body" sz="quarter" idx="26"/>
          </p:nvPr>
        </p:nvSpPr>
        <p:spPr>
          <a:xfrm>
            <a:off x="7290486" y="9614003"/>
            <a:ext cx="8924991" cy="609780"/>
          </a:xfrm>
          <a:prstGeom prst="rect">
            <a:avLst/>
          </a:prstGeom>
        </p:spPr>
        <p:txBody>
          <a:bodyPr anchor="b"/>
          <a:lstStyle/>
          <a:p>
            <a:pPr>
              <a:lnSpc>
                <a:spcPct val="80000"/>
              </a:lnSpc>
              <a:defRPr spc="-200" sz="3400">
                <a:solidFill>
                  <a:srgbClr val="FFFFFF"/>
                </a:solidFill>
              </a:defRPr>
            </a:pPr>
          </a:p>
        </p:txBody>
      </p:sp>
      <p:sp>
        <p:nvSpPr>
          <p:cNvPr id="2325" name="Text Placeholder 14"/>
          <p:cNvSpPr/>
          <p:nvPr>
            <p:ph type="body" sz="quarter" idx="27" hasCustomPrompt="1"/>
          </p:nvPr>
        </p:nvSpPr>
        <p:spPr>
          <a:xfrm>
            <a:off x="6851163" y="903197"/>
            <a:ext cx="7666992" cy="563231"/>
          </a:xfrm>
          <a:prstGeom prst="rect">
            <a:avLst/>
          </a:prstGeom>
        </p:spPr>
        <p:txBody>
          <a:bodyPr/>
          <a:lstStyle>
            <a:lvl1pPr defTabSz="759459">
              <a:lnSpc>
                <a:spcPct val="90000"/>
              </a:lnSpc>
              <a:defRPr spc="-92" sz="3128">
                <a:solidFill>
                  <a:srgbClr val="FFFFFF"/>
                </a:solidFill>
              </a:defRPr>
            </a:lvl1pPr>
          </a:lstStyle>
          <a:p>
            <a:pPr/>
            <a:r>
              <a:t>Type hierarchy</a:t>
            </a:r>
          </a:p>
        </p:txBody>
      </p:sp>
      <p:sp>
        <p:nvSpPr>
          <p:cNvPr id="2326" name="Text Placeholder 14"/>
          <p:cNvSpPr/>
          <p:nvPr>
            <p:ph type="body" sz="quarter" idx="28"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327" name="Text Placeholder 14"/>
          <p:cNvSpPr/>
          <p:nvPr>
            <p:ph type="body" sz="quarter" idx="29" hasCustomPrompt="1"/>
          </p:nvPr>
        </p:nvSpPr>
        <p:spPr>
          <a:xfrm>
            <a:off x="537005" y="508000"/>
            <a:ext cx="5194801" cy="369333"/>
          </a:xfrm>
          <a:prstGeom prst="rect">
            <a:avLst/>
          </a:prstGeom>
        </p:spPr>
        <p:txBody>
          <a:bodyPr/>
          <a:lstStyle>
            <a:lvl1pPr defTabSz="734694">
              <a:lnSpc>
                <a:spcPct val="90000"/>
              </a:lnSpc>
              <a:defRPr sz="1779">
                <a:solidFill>
                  <a:srgbClr val="808080"/>
                </a:solidFill>
              </a:defRPr>
            </a:lvl1pPr>
          </a:lstStyle>
          <a:p>
            <a:pPr/>
            <a:r>
              <a:t>Typography</a:t>
            </a:r>
          </a:p>
        </p:txBody>
      </p:sp>
      <p:sp>
        <p:nvSpPr>
          <p:cNvPr id="2328" name="Text Placeholder 14"/>
          <p:cNvSpPr/>
          <p:nvPr>
            <p:ph type="body" sz="quarter" idx="30" hasCustomPrompt="1"/>
          </p:nvPr>
        </p:nvSpPr>
        <p:spPr>
          <a:xfrm>
            <a:off x="19878408" y="4013861"/>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150 px | -3%</a:t>
            </a:r>
          </a:p>
        </p:txBody>
      </p:sp>
      <p:sp>
        <p:nvSpPr>
          <p:cNvPr id="2329" name="Text Placeholder 14"/>
          <p:cNvSpPr/>
          <p:nvPr>
            <p:ph type="body" sz="quarter" idx="31" hasCustomPrompt="1"/>
          </p:nvPr>
        </p:nvSpPr>
        <p:spPr>
          <a:xfrm>
            <a:off x="19878408" y="5931823"/>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100 px | -3%</a:t>
            </a:r>
          </a:p>
        </p:txBody>
      </p:sp>
      <p:sp>
        <p:nvSpPr>
          <p:cNvPr id="2330" name="Text Placeholder 14"/>
          <p:cNvSpPr/>
          <p:nvPr>
            <p:ph type="body" sz="quarter" idx="32" hasCustomPrompt="1"/>
          </p:nvPr>
        </p:nvSpPr>
        <p:spPr>
          <a:xfrm>
            <a:off x="19878408" y="7510071"/>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75 px | -3%</a:t>
            </a:r>
          </a:p>
        </p:txBody>
      </p:sp>
      <p:sp>
        <p:nvSpPr>
          <p:cNvPr id="2331" name="Text Placeholder 14"/>
          <p:cNvSpPr/>
          <p:nvPr>
            <p:ph type="body" sz="quarter" idx="33" hasCustomPrompt="1"/>
          </p:nvPr>
        </p:nvSpPr>
        <p:spPr>
          <a:xfrm>
            <a:off x="19878408" y="8783564"/>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60 px | -3%</a:t>
            </a:r>
          </a:p>
        </p:txBody>
      </p:sp>
      <p:sp>
        <p:nvSpPr>
          <p:cNvPr id="2332" name="Text Placeholder 14"/>
          <p:cNvSpPr/>
          <p:nvPr>
            <p:ph type="body" sz="quarter" idx="34" hasCustomPrompt="1"/>
          </p:nvPr>
        </p:nvSpPr>
        <p:spPr>
          <a:xfrm>
            <a:off x="19878408" y="9842827"/>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34 px | -3%</a:t>
            </a:r>
          </a:p>
        </p:txBody>
      </p:sp>
      <p:sp>
        <p:nvSpPr>
          <p:cNvPr id="2333" name="Text Placeholder 14"/>
          <p:cNvSpPr/>
          <p:nvPr>
            <p:ph type="body" sz="quarter" idx="35" hasCustomPrompt="1"/>
          </p:nvPr>
        </p:nvSpPr>
        <p:spPr>
          <a:xfrm>
            <a:off x="19878408" y="10736446"/>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24 px | -2%</a:t>
            </a:r>
          </a:p>
        </p:txBody>
      </p:sp>
      <p:sp>
        <p:nvSpPr>
          <p:cNvPr id="2334" name="Text Placeholder 14"/>
          <p:cNvSpPr/>
          <p:nvPr>
            <p:ph type="body" sz="quarter" idx="36" hasCustomPrompt="1"/>
          </p:nvPr>
        </p:nvSpPr>
        <p:spPr>
          <a:xfrm>
            <a:off x="19878408" y="11529939"/>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20 px | 0%</a:t>
            </a:r>
          </a:p>
        </p:txBody>
      </p:sp>
      <p:sp>
        <p:nvSpPr>
          <p:cNvPr id="233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ighlighting">
    <p:spTree>
      <p:nvGrpSpPr>
        <p:cNvPr id="1" name=""/>
        <p:cNvGrpSpPr/>
        <p:nvPr/>
      </p:nvGrpSpPr>
      <p:grpSpPr>
        <a:xfrm>
          <a:off x="0" y="0"/>
          <a:ext cx="0" cy="0"/>
          <a:chOff x="0" y="0"/>
          <a:chExt cx="0" cy="0"/>
        </a:xfrm>
      </p:grpSpPr>
      <p:sp>
        <p:nvSpPr>
          <p:cNvPr id="2342"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343" name="Body Level One…"/>
          <p:cNvSpPr txBox="1"/>
          <p:nvPr>
            <p:ph type="body" sz="half" idx="1" hasCustomPrompt="1"/>
          </p:nvPr>
        </p:nvSpPr>
        <p:spPr>
          <a:xfrm>
            <a:off x="7290486" y="3802439"/>
            <a:ext cx="15701464" cy="6111116"/>
          </a:xfrm>
          <a:prstGeom prst="rect">
            <a:avLst/>
          </a:prstGeom>
        </p:spPr>
        <p:txBody>
          <a:bodyPr anchor="b"/>
          <a:lstStyle>
            <a:lvl1pPr marL="14400" indent="-28800">
              <a:lnSpc>
                <a:spcPct val="80000"/>
              </a:lnSpc>
              <a:defRPr spc="-450" sz="15000"/>
            </a:lvl1pPr>
            <a:lvl2pPr marL="14400" indent="-14400">
              <a:lnSpc>
                <a:spcPct val="80000"/>
              </a:lnSpc>
              <a:defRPr spc="-450" sz="15000"/>
            </a:lvl2pPr>
            <a:lvl3pPr marL="14400" indent="-14400">
              <a:lnSpc>
                <a:spcPct val="80000"/>
              </a:lnSpc>
              <a:defRPr spc="-450" sz="15000"/>
            </a:lvl3pPr>
            <a:lvl4pPr marL="14400" indent="-14400">
              <a:lnSpc>
                <a:spcPct val="80000"/>
              </a:lnSpc>
              <a:defRPr spc="-450" sz="15000"/>
            </a:lvl4pPr>
            <a:lvl5pPr marL="14400" indent="-14400">
              <a:lnSpc>
                <a:spcPct val="80000"/>
              </a:lnSpc>
              <a:defRPr spc="-450" sz="15000"/>
            </a:lvl5pPr>
          </a:lstStyle>
          <a:p>
            <a:pPr/>
            <a:r>
              <a:t>Etiam egestas lobortis libero et vulputate.</a:t>
            </a:r>
          </a:p>
          <a:p>
            <a:pPr lvl="1"/>
            <a:r>
              <a:t/>
            </a:r>
          </a:p>
          <a:p>
            <a:pPr lvl="2"/>
            <a:r>
              <a:t/>
            </a:r>
          </a:p>
          <a:p>
            <a:pPr lvl="3"/>
            <a:r>
              <a:t/>
            </a:r>
          </a:p>
          <a:p>
            <a:pPr lvl="4"/>
            <a:r>
              <a:t/>
            </a:r>
          </a:p>
        </p:txBody>
      </p:sp>
      <p:sp>
        <p:nvSpPr>
          <p:cNvPr id="2344" name="Text Placeholder 14"/>
          <p:cNvSpPr/>
          <p:nvPr>
            <p:ph type="body" sz="quarter" idx="21" hasCustomPrompt="1"/>
          </p:nvPr>
        </p:nvSpPr>
        <p:spPr>
          <a:xfrm>
            <a:off x="6851163" y="903197"/>
            <a:ext cx="7666992" cy="563231"/>
          </a:xfrm>
          <a:prstGeom prst="rect">
            <a:avLst/>
          </a:prstGeom>
        </p:spPr>
        <p:txBody>
          <a:bodyPr/>
          <a:lstStyle>
            <a:lvl1pPr defTabSz="759459">
              <a:lnSpc>
                <a:spcPct val="90000"/>
              </a:lnSpc>
              <a:defRPr spc="-92" sz="3128"/>
            </a:lvl1pPr>
          </a:lstStyle>
          <a:p>
            <a:pPr/>
            <a:r>
              <a:t>Highlighting</a:t>
            </a:r>
          </a:p>
        </p:txBody>
      </p:sp>
      <p:sp>
        <p:nvSpPr>
          <p:cNvPr id="2345" name="Text Placeholder 14"/>
          <p:cNvSpPr/>
          <p:nvPr>
            <p:ph type="body" sz="quarter" idx="22"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346" name="Text Placeholder 14"/>
          <p:cNvSpPr/>
          <p:nvPr>
            <p:ph type="body" sz="quarter" idx="23" hasCustomPrompt="1"/>
          </p:nvPr>
        </p:nvSpPr>
        <p:spPr>
          <a:xfrm>
            <a:off x="537005" y="508000"/>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34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ighlighting – Grey">
    <p:bg>
      <p:bgPr>
        <a:solidFill>
          <a:srgbClr val="CCCDD1"/>
        </a:solidFill>
      </p:bgPr>
    </p:bg>
    <p:spTree>
      <p:nvGrpSpPr>
        <p:cNvPr id="1" name=""/>
        <p:cNvGrpSpPr/>
        <p:nvPr/>
      </p:nvGrpSpPr>
      <p:grpSpPr>
        <a:xfrm>
          <a:off x="0" y="0"/>
          <a:ext cx="0" cy="0"/>
          <a:chOff x="0" y="0"/>
          <a:chExt cx="0" cy="0"/>
        </a:xfrm>
      </p:grpSpPr>
      <p:sp>
        <p:nvSpPr>
          <p:cNvPr id="2354" name="Rounded Rectangle"/>
          <p:cNvSpPr/>
          <p:nvPr/>
        </p:nvSpPr>
        <p:spPr>
          <a:xfrm>
            <a:off x="6435356" y="503939"/>
            <a:ext cx="17411724" cy="12700001"/>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355" name="Body Level One…"/>
          <p:cNvSpPr txBox="1"/>
          <p:nvPr>
            <p:ph type="body" sz="quarter" idx="1" hasCustomPrompt="1"/>
          </p:nvPr>
        </p:nvSpPr>
        <p:spPr>
          <a:xfrm>
            <a:off x="6851163" y="903197"/>
            <a:ext cx="7666993" cy="563231"/>
          </a:xfrm>
          <a:prstGeom prst="rect">
            <a:avLst/>
          </a:prstGeom>
        </p:spPr>
        <p:txBody>
          <a:bodyPr/>
          <a:lstStyle>
            <a:lvl1pPr>
              <a:lnSpc>
                <a:spcPct val="90000"/>
              </a:lnSpc>
              <a:defRPr spc="-100" sz="3400">
                <a:solidFill>
                  <a:srgbClr val="FFFFFF"/>
                </a:solidFill>
              </a:defRPr>
            </a:lvl1pPr>
            <a:lvl2pPr>
              <a:lnSpc>
                <a:spcPct val="90000"/>
              </a:lnSpc>
              <a:defRPr spc="-100" sz="3400">
                <a:solidFill>
                  <a:srgbClr val="FFFFFF"/>
                </a:solidFill>
              </a:defRPr>
            </a:lvl2pPr>
            <a:lvl3pPr>
              <a:lnSpc>
                <a:spcPct val="90000"/>
              </a:lnSpc>
              <a:defRPr spc="-100" sz="3400">
                <a:solidFill>
                  <a:srgbClr val="FFFFFF"/>
                </a:solidFill>
              </a:defRPr>
            </a:lvl3pPr>
            <a:lvl4pPr>
              <a:lnSpc>
                <a:spcPct val="90000"/>
              </a:lnSpc>
              <a:defRPr spc="-100" sz="3400">
                <a:solidFill>
                  <a:srgbClr val="FFFFFF"/>
                </a:solidFill>
              </a:defRPr>
            </a:lvl4pPr>
            <a:lvl5pPr>
              <a:lnSpc>
                <a:spcPct val="90000"/>
              </a:lnSpc>
              <a:defRPr spc="-100" sz="3400">
                <a:solidFill>
                  <a:srgbClr val="FFFFFF"/>
                </a:solidFill>
              </a:defRPr>
            </a:lvl5pPr>
          </a:lstStyle>
          <a:p>
            <a:pPr/>
            <a:r>
              <a:t>Highlighting</a:t>
            </a:r>
          </a:p>
          <a:p>
            <a:pPr lvl="1"/>
            <a:r>
              <a:t/>
            </a:r>
          </a:p>
          <a:p>
            <a:pPr lvl="2"/>
            <a:r>
              <a:t/>
            </a:r>
          </a:p>
          <a:p>
            <a:pPr lvl="3"/>
            <a:r>
              <a:t/>
            </a:r>
          </a:p>
          <a:p>
            <a:pPr lvl="4"/>
            <a:r>
              <a:t/>
            </a:r>
          </a:p>
        </p:txBody>
      </p:sp>
      <p:sp>
        <p:nvSpPr>
          <p:cNvPr id="2356" name="Text Placeholder 14"/>
          <p:cNvSpPr/>
          <p:nvPr>
            <p:ph type="body" sz="quarter" idx="21"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357" name="Text Placeholder 14"/>
          <p:cNvSpPr/>
          <p:nvPr>
            <p:ph type="body" sz="quarter" idx="22" hasCustomPrompt="1"/>
          </p:nvPr>
        </p:nvSpPr>
        <p:spPr>
          <a:xfrm>
            <a:off x="537005" y="503939"/>
            <a:ext cx="5194801" cy="369333"/>
          </a:xfrm>
          <a:prstGeom prst="rect">
            <a:avLst/>
          </a:prstGeom>
        </p:spPr>
        <p:txBody>
          <a:bodyPr/>
          <a:lstStyle>
            <a:lvl1pPr defTabSz="734694">
              <a:lnSpc>
                <a:spcPct val="90000"/>
              </a:lnSpc>
              <a:defRPr sz="1779">
                <a:solidFill>
                  <a:srgbClr val="F2F2F2"/>
                </a:solidFill>
              </a:defRPr>
            </a:lvl1pPr>
          </a:lstStyle>
          <a:p>
            <a:pPr/>
            <a:r>
              <a:t>Typography</a:t>
            </a:r>
          </a:p>
        </p:txBody>
      </p:sp>
      <p:sp>
        <p:nvSpPr>
          <p:cNvPr id="235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359" name="Text Placeholder 14"/>
          <p:cNvSpPr/>
          <p:nvPr>
            <p:ph type="body" sz="half" idx="23" hasCustomPrompt="1"/>
          </p:nvPr>
        </p:nvSpPr>
        <p:spPr>
          <a:xfrm>
            <a:off x="7290486" y="3802439"/>
            <a:ext cx="15701464" cy="6111116"/>
          </a:xfrm>
          <a:prstGeom prst="rect">
            <a:avLst/>
          </a:prstGeom>
        </p:spPr>
        <p:txBody>
          <a:bodyPr anchor="b"/>
          <a:lstStyle>
            <a:lvl1pPr marL="14400" indent="-28800">
              <a:lnSpc>
                <a:spcPct val="80000"/>
              </a:lnSpc>
              <a:defRPr spc="-600" sz="15000">
                <a:solidFill>
                  <a:srgbClr val="FFFFFF"/>
                </a:solidFill>
              </a:defRPr>
            </a:lvl1pPr>
          </a:lstStyle>
          <a:p>
            <a:pPr/>
            <a:r>
              <a:t>Etiam egestas lobortis libero et vulputate.</a:t>
            </a:r>
          </a:p>
        </p:txBody>
      </p:sp>
    </p:spTree>
  </p:cSld>
  <p:clrMapOvr>
    <a:masterClrMapping/>
  </p:clrMapOvr>
  <p:transition xmlns:p14="http://schemas.microsoft.com/office/powerpoint/2010/main" spd="med" advClick="1"/>
</p:sldLayout>
</file>

<file path=ppt/slideLayouts/slideLayout12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ighlighting – Black">
    <p:bg>
      <p:bgPr>
        <a:solidFill>
          <a:srgbClr val="000000"/>
        </a:solidFill>
      </p:bgPr>
    </p:bg>
    <p:spTree>
      <p:nvGrpSpPr>
        <p:cNvPr id="1" name=""/>
        <p:cNvGrpSpPr/>
        <p:nvPr/>
      </p:nvGrpSpPr>
      <p:grpSpPr>
        <a:xfrm>
          <a:off x="0" y="0"/>
          <a:ext cx="0" cy="0"/>
          <a:chOff x="0" y="0"/>
          <a:chExt cx="0" cy="0"/>
        </a:xfrm>
      </p:grpSpPr>
      <p:sp>
        <p:nvSpPr>
          <p:cNvPr id="2366"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367" name="Body Level One…"/>
          <p:cNvSpPr txBox="1"/>
          <p:nvPr>
            <p:ph type="body" sz="quarter" idx="1" hasCustomPrompt="1"/>
          </p:nvPr>
        </p:nvSpPr>
        <p:spPr>
          <a:xfrm>
            <a:off x="6851163" y="903197"/>
            <a:ext cx="7666993" cy="563231"/>
          </a:xfrm>
          <a:prstGeom prst="rect">
            <a:avLst/>
          </a:prstGeom>
        </p:spPr>
        <p:txBody>
          <a:bodyPr/>
          <a:lstStyle>
            <a:lvl1pPr>
              <a:lnSpc>
                <a:spcPct val="90000"/>
              </a:lnSpc>
              <a:defRPr spc="-100" sz="3400">
                <a:solidFill>
                  <a:srgbClr val="FFFFFF"/>
                </a:solidFill>
              </a:defRPr>
            </a:lvl1pPr>
            <a:lvl2pPr>
              <a:lnSpc>
                <a:spcPct val="90000"/>
              </a:lnSpc>
              <a:defRPr spc="-100" sz="3400">
                <a:solidFill>
                  <a:srgbClr val="FFFFFF"/>
                </a:solidFill>
              </a:defRPr>
            </a:lvl2pPr>
            <a:lvl3pPr>
              <a:lnSpc>
                <a:spcPct val="90000"/>
              </a:lnSpc>
              <a:defRPr spc="-100" sz="3400">
                <a:solidFill>
                  <a:srgbClr val="FFFFFF"/>
                </a:solidFill>
              </a:defRPr>
            </a:lvl3pPr>
            <a:lvl4pPr>
              <a:lnSpc>
                <a:spcPct val="90000"/>
              </a:lnSpc>
              <a:defRPr spc="-100" sz="3400">
                <a:solidFill>
                  <a:srgbClr val="FFFFFF"/>
                </a:solidFill>
              </a:defRPr>
            </a:lvl4pPr>
            <a:lvl5pPr>
              <a:lnSpc>
                <a:spcPct val="90000"/>
              </a:lnSpc>
              <a:defRPr spc="-100" sz="3400">
                <a:solidFill>
                  <a:srgbClr val="FFFFFF"/>
                </a:solidFill>
              </a:defRPr>
            </a:lvl5pPr>
          </a:lstStyle>
          <a:p>
            <a:pPr/>
            <a:r>
              <a:t>Highlighting</a:t>
            </a:r>
          </a:p>
          <a:p>
            <a:pPr lvl="1"/>
            <a:r>
              <a:t/>
            </a:r>
          </a:p>
          <a:p>
            <a:pPr lvl="2"/>
            <a:r>
              <a:t/>
            </a:r>
          </a:p>
          <a:p>
            <a:pPr lvl="3"/>
            <a:r>
              <a:t/>
            </a:r>
          </a:p>
          <a:p>
            <a:pPr lvl="4"/>
            <a:r>
              <a:t/>
            </a:r>
          </a:p>
        </p:txBody>
      </p:sp>
      <p:sp>
        <p:nvSpPr>
          <p:cNvPr id="2368" name="Text Placeholder 14"/>
          <p:cNvSpPr/>
          <p:nvPr>
            <p:ph type="body" sz="quarter" idx="21" hasCustomPrompt="1"/>
          </p:nvPr>
        </p:nvSpPr>
        <p:spPr>
          <a:xfrm>
            <a:off x="537005" y="503939"/>
            <a:ext cx="5194801" cy="369333"/>
          </a:xfrm>
          <a:prstGeom prst="rect">
            <a:avLst/>
          </a:prstGeom>
        </p:spPr>
        <p:txBody>
          <a:bodyPr/>
          <a:lstStyle>
            <a:lvl1pPr defTabSz="734694">
              <a:lnSpc>
                <a:spcPct val="90000"/>
              </a:lnSpc>
              <a:defRPr sz="1779">
                <a:solidFill>
                  <a:srgbClr val="808080"/>
                </a:solidFill>
              </a:defRPr>
            </a:lvl1pPr>
          </a:lstStyle>
          <a:p>
            <a:pPr/>
            <a:r>
              <a:t>Typography</a:t>
            </a:r>
          </a:p>
        </p:txBody>
      </p:sp>
      <p:sp>
        <p:nvSpPr>
          <p:cNvPr id="236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370" name="Text Placeholder 14"/>
          <p:cNvSpPr/>
          <p:nvPr>
            <p:ph type="body" sz="half" idx="22" hasCustomPrompt="1"/>
          </p:nvPr>
        </p:nvSpPr>
        <p:spPr>
          <a:xfrm>
            <a:off x="7290486" y="3802439"/>
            <a:ext cx="15701464" cy="6111116"/>
          </a:xfrm>
          <a:prstGeom prst="rect">
            <a:avLst/>
          </a:prstGeom>
        </p:spPr>
        <p:txBody>
          <a:bodyPr anchor="b"/>
          <a:lstStyle>
            <a:lvl1pPr marL="14400" indent="-28800">
              <a:lnSpc>
                <a:spcPct val="80000"/>
              </a:lnSpc>
              <a:defRPr spc="-600" sz="15000">
                <a:solidFill>
                  <a:srgbClr val="FFFFFF"/>
                </a:solidFill>
              </a:defRPr>
            </a:lvl1pPr>
          </a:lstStyle>
          <a:p>
            <a:pPr/>
            <a:r>
              <a:t>Etiam egestas lobortis libero et vulputate.</a:t>
            </a:r>
          </a:p>
        </p:txBody>
      </p:sp>
      <p:sp>
        <p:nvSpPr>
          <p:cNvPr id="2371" name="Text Placeholder 14"/>
          <p:cNvSpPr/>
          <p:nvPr>
            <p:ph type="body" sz="quarter" idx="23"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1">
    <p:spTree>
      <p:nvGrpSpPr>
        <p:cNvPr id="1" name=""/>
        <p:cNvGrpSpPr/>
        <p:nvPr/>
      </p:nvGrpSpPr>
      <p:grpSpPr>
        <a:xfrm>
          <a:off x="0" y="0"/>
          <a:ext cx="0" cy="0"/>
          <a:chOff x="0" y="0"/>
          <a:chExt cx="0" cy="0"/>
        </a:xfrm>
      </p:grpSpPr>
      <p:sp>
        <p:nvSpPr>
          <p:cNvPr id="236"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lvl1pPr>
            <a:lvl2pPr>
              <a:lnSpc>
                <a:spcPct val="90000"/>
              </a:lnSpc>
              <a:defRPr spc="-180" sz="6000"/>
            </a:lvl2pPr>
            <a:lvl3pPr>
              <a:lnSpc>
                <a:spcPct val="90000"/>
              </a:lnSpc>
              <a:defRPr spc="-180" sz="6000"/>
            </a:lvl3pPr>
            <a:lvl4pPr>
              <a:lnSpc>
                <a:spcPct val="90000"/>
              </a:lnSpc>
              <a:defRPr spc="-180" sz="6000"/>
            </a:lvl4pPr>
            <a:lvl5pPr>
              <a:lnSpc>
                <a:spcPct val="90000"/>
              </a:lnSpc>
              <a:defRPr spc="-180" sz="6000"/>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37" name="Foreword"/>
          <p:cNvSpPr txBox="1"/>
          <p:nvPr>
            <p:ph type="title" hasCustomPrompt="1"/>
          </p:nvPr>
        </p:nvSpPr>
        <p:spPr>
          <a:xfrm>
            <a:off x="537006" y="508753"/>
            <a:ext cx="7028545" cy="1029256"/>
          </a:xfrm>
          <a:prstGeom prst="rect">
            <a:avLst/>
          </a:prstGeom>
        </p:spPr>
        <p:txBody>
          <a:bodyPr anchor="t"/>
          <a:lstStyle>
            <a:lvl1pPr>
              <a:lnSpc>
                <a:spcPct val="110000"/>
              </a:lnSpc>
              <a:defRPr spc="-180" sz="6000">
                <a:solidFill>
                  <a:srgbClr val="808080"/>
                </a:solidFill>
              </a:defRPr>
            </a:lvl1pPr>
          </a:lstStyle>
          <a:p>
            <a:pPr/>
            <a:r>
              <a:t>Foreword</a:t>
            </a:r>
          </a:p>
        </p:txBody>
      </p:sp>
      <p:sp>
        <p:nvSpPr>
          <p:cNvPr id="23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onal flex">
    <p:spTree>
      <p:nvGrpSpPr>
        <p:cNvPr id="1" name=""/>
        <p:cNvGrpSpPr/>
        <p:nvPr/>
      </p:nvGrpSpPr>
      <p:grpSpPr>
        <a:xfrm>
          <a:off x="0" y="0"/>
          <a:ext cx="0" cy="0"/>
          <a:chOff x="0" y="0"/>
          <a:chExt cx="0" cy="0"/>
        </a:xfrm>
      </p:grpSpPr>
      <p:sp>
        <p:nvSpPr>
          <p:cNvPr id="2378" name="Picture Placeholder 5"/>
          <p:cNvSpPr/>
          <p:nvPr>
            <p:ph type="pic" sz="quarter" idx="21"/>
          </p:nvPr>
        </p:nvSpPr>
        <p:spPr>
          <a:xfrm>
            <a:off x="536970" y="6231063"/>
            <a:ext cx="5597132" cy="6988970"/>
          </a:xfrm>
          <a:prstGeom prst="rect">
            <a:avLst/>
          </a:prstGeom>
        </p:spPr>
        <p:txBody>
          <a:bodyPr lIns="91439" rIns="91439">
            <a:noAutofit/>
          </a:bodyPr>
          <a:lstStyle/>
          <a:p>
            <a:pPr/>
          </a:p>
        </p:txBody>
      </p:sp>
      <p:sp>
        <p:nvSpPr>
          <p:cNvPr id="2379" name="Body Level One…"/>
          <p:cNvSpPr txBox="1"/>
          <p:nvPr>
            <p:ph type="body" sz="quarter" idx="1" hasCustomPrompt="1"/>
          </p:nvPr>
        </p:nvSpPr>
        <p:spPr>
          <a:xfrm>
            <a:off x="9712403" y="500555"/>
            <a:ext cx="14091903" cy="2349875"/>
          </a:xfrm>
          <a:prstGeom prst="rect">
            <a:avLst/>
          </a:prstGeom>
        </p:spPr>
        <p:txBody>
          <a:bodyPr/>
          <a:lstStyle>
            <a:lvl1pPr>
              <a:lnSpc>
                <a:spcPct val="110000"/>
              </a:lnSpc>
              <a:spcBef>
                <a:spcPts val="1200"/>
              </a:spcBef>
              <a:defRPr spc="-69" sz="3400">
                <a:solidFill>
                  <a:srgbClr val="808080"/>
                </a:solidFill>
              </a:defRPr>
            </a:lvl1pPr>
            <a:lvl2pPr>
              <a:lnSpc>
                <a:spcPct val="110000"/>
              </a:lnSpc>
              <a:spcBef>
                <a:spcPts val="1200"/>
              </a:spcBef>
              <a:defRPr spc="-69" sz="3400">
                <a:solidFill>
                  <a:srgbClr val="808080"/>
                </a:solidFill>
              </a:defRPr>
            </a:lvl2pPr>
            <a:lvl3pPr>
              <a:lnSpc>
                <a:spcPct val="110000"/>
              </a:lnSpc>
              <a:spcBef>
                <a:spcPts val="1200"/>
              </a:spcBef>
              <a:defRPr spc="-69" sz="3400">
                <a:solidFill>
                  <a:srgbClr val="808080"/>
                </a:solidFill>
              </a:defRPr>
            </a:lvl3pPr>
            <a:lvl4pPr>
              <a:lnSpc>
                <a:spcPct val="110000"/>
              </a:lnSpc>
              <a:spcBef>
                <a:spcPts val="1200"/>
              </a:spcBef>
              <a:defRPr spc="-69" sz="3400">
                <a:solidFill>
                  <a:srgbClr val="808080"/>
                </a:solidFill>
              </a:defRPr>
            </a:lvl4pPr>
            <a:lvl5pPr>
              <a:lnSpc>
                <a:spcPct val="110000"/>
              </a:lnSpc>
              <a:spcBef>
                <a:spcPts val="1200"/>
              </a:spcBef>
              <a:defRPr spc="-69" sz="34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380" name="Rounded Rectangle"/>
          <p:cNvSpPr/>
          <p:nvPr>
            <p:ph type="body" sz="quarter" idx="22" hasCustomPrompt="1"/>
          </p:nvPr>
        </p:nvSpPr>
        <p:spPr>
          <a:xfrm>
            <a:off x="566239" y="5775142"/>
            <a:ext cx="23251522" cy="133218"/>
          </a:xfrm>
          <a:prstGeom prst="rect">
            <a:avLst/>
          </a:prstGeom>
          <a:solidFill>
            <a:srgbClr val="8C9095">
              <a:alpha val="25000"/>
            </a:srgbClr>
          </a:solidFill>
        </p:spPr>
        <p:txBody>
          <a:bodyPr anchor="ctr"/>
          <a:lstStyle>
            <a:lvl1pPr algn="ctr" defTabSz="330200">
              <a:defRPr sz="1280">
                <a:solidFill>
                  <a:srgbClr val="FFFFFF"/>
                </a:solidFill>
              </a:defRPr>
            </a:lvl1pPr>
          </a:lstStyle>
          <a:p>
            <a:pPr/>
            <a:r>
              <a:t> </a:t>
            </a:r>
          </a:p>
        </p:txBody>
      </p:sp>
      <p:sp>
        <p:nvSpPr>
          <p:cNvPr id="2381" name="Picture Placeholder 6"/>
          <p:cNvSpPr/>
          <p:nvPr>
            <p:ph type="pic" sz="quarter" idx="23"/>
          </p:nvPr>
        </p:nvSpPr>
        <p:spPr>
          <a:xfrm>
            <a:off x="6444408" y="6231063"/>
            <a:ext cx="5597130" cy="6988970"/>
          </a:xfrm>
          <a:prstGeom prst="rect">
            <a:avLst/>
          </a:prstGeom>
        </p:spPr>
        <p:txBody>
          <a:bodyPr lIns="91439" rIns="91439">
            <a:noAutofit/>
          </a:bodyPr>
          <a:lstStyle/>
          <a:p>
            <a:pPr/>
          </a:p>
        </p:txBody>
      </p:sp>
      <p:sp>
        <p:nvSpPr>
          <p:cNvPr id="2382" name="Picture Placeholder 7"/>
          <p:cNvSpPr/>
          <p:nvPr>
            <p:ph type="pic" sz="quarter" idx="24"/>
          </p:nvPr>
        </p:nvSpPr>
        <p:spPr>
          <a:xfrm>
            <a:off x="12350257" y="6231063"/>
            <a:ext cx="5597130" cy="6988970"/>
          </a:xfrm>
          <a:prstGeom prst="rect">
            <a:avLst/>
          </a:prstGeom>
        </p:spPr>
        <p:txBody>
          <a:bodyPr lIns="91439" rIns="91439">
            <a:noAutofit/>
          </a:bodyPr>
          <a:lstStyle/>
          <a:p>
            <a:pPr/>
          </a:p>
        </p:txBody>
      </p:sp>
      <p:sp>
        <p:nvSpPr>
          <p:cNvPr id="2383" name="Picture Placeholder 8"/>
          <p:cNvSpPr/>
          <p:nvPr>
            <p:ph type="pic" sz="quarter" idx="25"/>
          </p:nvPr>
        </p:nvSpPr>
        <p:spPr>
          <a:xfrm>
            <a:off x="18251380" y="6229727"/>
            <a:ext cx="5597131" cy="6988971"/>
          </a:xfrm>
          <a:prstGeom prst="rect">
            <a:avLst/>
          </a:prstGeom>
        </p:spPr>
        <p:txBody>
          <a:bodyPr lIns="91439" rIns="91439">
            <a:noAutofit/>
          </a:bodyPr>
          <a:lstStyle/>
          <a:p>
            <a:pPr/>
          </a:p>
        </p:txBody>
      </p:sp>
      <p:sp>
        <p:nvSpPr>
          <p:cNvPr id="2384"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385" name="Tonal flex"/>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Tonal flex</a:t>
            </a:r>
          </a:p>
        </p:txBody>
      </p:sp>
      <p:sp>
        <p:nvSpPr>
          <p:cNvPr id="2386" name="Text Placeholder 14"/>
          <p:cNvSpPr/>
          <p:nvPr>
            <p:ph type="body" sz="quarter" idx="27" hasCustomPrompt="1"/>
          </p:nvPr>
        </p:nvSpPr>
        <p:spPr>
          <a:xfrm>
            <a:off x="18650689" y="5301427"/>
            <a:ext cx="5196233" cy="312331"/>
          </a:xfrm>
          <a:prstGeom prst="rect">
            <a:avLst/>
          </a:prstGeom>
        </p:spPr>
        <p:txBody>
          <a:bodyPr lIns="0" tIns="0" rIns="0" bIns="0"/>
          <a:lstStyle>
            <a:lvl1pPr algn="r">
              <a:lnSpc>
                <a:spcPct val="110000"/>
              </a:lnSpc>
              <a:defRPr sz="2000">
                <a:solidFill>
                  <a:srgbClr val="C0C0C0"/>
                </a:solidFill>
              </a:defRPr>
            </a:lvl1pPr>
          </a:lstStyle>
          <a:p>
            <a:pPr/>
            <a:r>
              <a:t>Functional</a:t>
            </a:r>
          </a:p>
        </p:txBody>
      </p:sp>
      <p:sp>
        <p:nvSpPr>
          <p:cNvPr id="2387" name="Text Placeholder 14"/>
          <p:cNvSpPr/>
          <p:nvPr>
            <p:ph type="body" sz="quarter" idx="28" hasCustomPrompt="1"/>
          </p:nvPr>
        </p:nvSpPr>
        <p:spPr>
          <a:xfrm>
            <a:off x="537007" y="5301427"/>
            <a:ext cx="5196233" cy="312331"/>
          </a:xfrm>
          <a:prstGeom prst="rect">
            <a:avLst/>
          </a:prstGeom>
        </p:spPr>
        <p:txBody>
          <a:bodyPr lIns="0" tIns="0" rIns="0" bIns="0"/>
          <a:lstStyle>
            <a:lvl1pPr>
              <a:lnSpc>
                <a:spcPct val="110000"/>
              </a:lnSpc>
              <a:defRPr sz="2000">
                <a:solidFill>
                  <a:srgbClr val="C0C0C0"/>
                </a:solidFill>
              </a:defRPr>
            </a:lvl1pPr>
          </a:lstStyle>
          <a:p>
            <a:pPr/>
            <a:r>
              <a:t>Expressive</a:t>
            </a:r>
          </a:p>
        </p:txBody>
      </p:sp>
      <p:sp>
        <p:nvSpPr>
          <p:cNvPr id="238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onal flex – Grey">
    <p:bg>
      <p:bgPr>
        <a:solidFill>
          <a:srgbClr val="CCCDD1"/>
        </a:solidFill>
      </p:bgPr>
    </p:bg>
    <p:spTree>
      <p:nvGrpSpPr>
        <p:cNvPr id="1" name=""/>
        <p:cNvGrpSpPr/>
        <p:nvPr/>
      </p:nvGrpSpPr>
      <p:grpSpPr>
        <a:xfrm>
          <a:off x="0" y="0"/>
          <a:ext cx="0" cy="0"/>
          <a:chOff x="0" y="0"/>
          <a:chExt cx="0" cy="0"/>
        </a:xfrm>
      </p:grpSpPr>
      <p:sp>
        <p:nvSpPr>
          <p:cNvPr id="2395" name="Body Level One…"/>
          <p:cNvSpPr txBox="1"/>
          <p:nvPr>
            <p:ph type="body" sz="quarter" idx="1" hasCustomPrompt="1"/>
          </p:nvPr>
        </p:nvSpPr>
        <p:spPr>
          <a:xfrm>
            <a:off x="538650" y="5747551"/>
            <a:ext cx="23306700" cy="188398"/>
          </a:xfrm>
          <a:prstGeom prst="rect">
            <a:avLst/>
          </a:prstGeom>
          <a:solidFill>
            <a:srgbClr val="8C9095">
              <a:alpha val="25000"/>
            </a:srgbClr>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2396" name="Text Placeholder 14"/>
          <p:cNvSpPr/>
          <p:nvPr>
            <p:ph type="body" sz="quarter" idx="21" hasCustomPrompt="1"/>
          </p:nvPr>
        </p:nvSpPr>
        <p:spPr>
          <a:xfrm>
            <a:off x="9712403" y="500555"/>
            <a:ext cx="14091903" cy="2349875"/>
          </a:xfrm>
          <a:prstGeom prst="rect">
            <a:avLst/>
          </a:prstGeom>
        </p:spPr>
        <p:txBody>
          <a:bodyPr/>
          <a:lstStyle>
            <a:lvl1pPr>
              <a:lnSpc>
                <a:spcPct val="110000"/>
              </a:lnSpc>
              <a:spcBef>
                <a:spcPts val="1200"/>
              </a:spcBef>
              <a:defRPr spc="-100" sz="3400">
                <a:solidFill>
                  <a:srgbClr val="F2F2F2"/>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397" name="Text Placeholder 14"/>
          <p:cNvSpPr/>
          <p:nvPr>
            <p:ph type="body" sz="quarter" idx="22"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Typography</a:t>
            </a:r>
          </a:p>
        </p:txBody>
      </p:sp>
      <p:sp>
        <p:nvSpPr>
          <p:cNvPr id="2398" name="Tonal flex"/>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Tonal flex</a:t>
            </a:r>
          </a:p>
        </p:txBody>
      </p:sp>
      <p:sp>
        <p:nvSpPr>
          <p:cNvPr id="2399" name="Text Placeholder 14"/>
          <p:cNvSpPr/>
          <p:nvPr>
            <p:ph type="body" sz="quarter" idx="23" hasCustomPrompt="1"/>
          </p:nvPr>
        </p:nvSpPr>
        <p:spPr>
          <a:xfrm>
            <a:off x="18650689" y="5301427"/>
            <a:ext cx="5196233" cy="312331"/>
          </a:xfrm>
          <a:prstGeom prst="rect">
            <a:avLst/>
          </a:prstGeom>
        </p:spPr>
        <p:txBody>
          <a:bodyPr lIns="0" tIns="0" rIns="0" bIns="0"/>
          <a:lstStyle>
            <a:lvl1pPr algn="r">
              <a:lnSpc>
                <a:spcPct val="110000"/>
              </a:lnSpc>
              <a:defRPr sz="2000">
                <a:solidFill>
                  <a:srgbClr val="F2F2F2"/>
                </a:solidFill>
              </a:defRPr>
            </a:lvl1pPr>
          </a:lstStyle>
          <a:p>
            <a:pPr/>
            <a:r>
              <a:t>Functional</a:t>
            </a:r>
          </a:p>
        </p:txBody>
      </p:sp>
      <p:sp>
        <p:nvSpPr>
          <p:cNvPr id="2400" name="Text Placeholder 14"/>
          <p:cNvSpPr/>
          <p:nvPr>
            <p:ph type="body" sz="quarter" idx="24" hasCustomPrompt="1"/>
          </p:nvPr>
        </p:nvSpPr>
        <p:spPr>
          <a:xfrm>
            <a:off x="537007" y="5301427"/>
            <a:ext cx="5196233" cy="312331"/>
          </a:xfrm>
          <a:prstGeom prst="rect">
            <a:avLst/>
          </a:prstGeom>
        </p:spPr>
        <p:txBody>
          <a:bodyPr lIns="0" tIns="0" rIns="0" bIns="0"/>
          <a:lstStyle>
            <a:lvl1pPr>
              <a:lnSpc>
                <a:spcPct val="110000"/>
              </a:lnSpc>
              <a:defRPr sz="2000">
                <a:solidFill>
                  <a:srgbClr val="F2F2F2"/>
                </a:solidFill>
              </a:defRPr>
            </a:lvl1pPr>
          </a:lstStyle>
          <a:p>
            <a:pPr/>
            <a:r>
              <a:t>Expressive</a:t>
            </a:r>
          </a:p>
        </p:txBody>
      </p:sp>
      <p:sp>
        <p:nvSpPr>
          <p:cNvPr id="24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402" name="Picture Placeholder 5"/>
          <p:cNvSpPr/>
          <p:nvPr>
            <p:ph type="pic" sz="quarter" idx="25"/>
          </p:nvPr>
        </p:nvSpPr>
        <p:spPr>
          <a:xfrm>
            <a:off x="536970" y="6231063"/>
            <a:ext cx="5597132" cy="6988970"/>
          </a:xfrm>
          <a:prstGeom prst="rect">
            <a:avLst/>
          </a:prstGeom>
        </p:spPr>
        <p:txBody>
          <a:bodyPr lIns="91439" rIns="91439">
            <a:noAutofit/>
          </a:bodyPr>
          <a:lstStyle/>
          <a:p>
            <a:pPr/>
          </a:p>
        </p:txBody>
      </p:sp>
      <p:sp>
        <p:nvSpPr>
          <p:cNvPr id="2403" name="Picture Placeholder 6"/>
          <p:cNvSpPr/>
          <p:nvPr>
            <p:ph type="pic" sz="quarter" idx="26"/>
          </p:nvPr>
        </p:nvSpPr>
        <p:spPr>
          <a:xfrm>
            <a:off x="6444408" y="6231063"/>
            <a:ext cx="5597130" cy="6988970"/>
          </a:xfrm>
          <a:prstGeom prst="rect">
            <a:avLst/>
          </a:prstGeom>
        </p:spPr>
        <p:txBody>
          <a:bodyPr lIns="91439" rIns="91439">
            <a:noAutofit/>
          </a:bodyPr>
          <a:lstStyle/>
          <a:p>
            <a:pPr/>
          </a:p>
        </p:txBody>
      </p:sp>
      <p:sp>
        <p:nvSpPr>
          <p:cNvPr id="2404" name="Picture Placeholder 7"/>
          <p:cNvSpPr/>
          <p:nvPr>
            <p:ph type="pic" sz="quarter" idx="27"/>
          </p:nvPr>
        </p:nvSpPr>
        <p:spPr>
          <a:xfrm>
            <a:off x="12350257" y="6231063"/>
            <a:ext cx="5597130" cy="6988970"/>
          </a:xfrm>
          <a:prstGeom prst="rect">
            <a:avLst/>
          </a:prstGeom>
        </p:spPr>
        <p:txBody>
          <a:bodyPr lIns="91439" rIns="91439">
            <a:noAutofit/>
          </a:bodyPr>
          <a:lstStyle/>
          <a:p>
            <a:pPr/>
          </a:p>
        </p:txBody>
      </p:sp>
      <p:sp>
        <p:nvSpPr>
          <p:cNvPr id="2405" name="Picture Placeholder 8"/>
          <p:cNvSpPr/>
          <p:nvPr>
            <p:ph type="pic" sz="quarter" idx="28"/>
          </p:nvPr>
        </p:nvSpPr>
        <p:spPr>
          <a:xfrm>
            <a:off x="18251380" y="6229727"/>
            <a:ext cx="5597131" cy="698897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onal flex – Black">
    <p:bg>
      <p:bgPr>
        <a:solidFill>
          <a:srgbClr val="000000"/>
        </a:solidFill>
      </p:bgPr>
    </p:bg>
    <p:spTree>
      <p:nvGrpSpPr>
        <p:cNvPr id="1" name=""/>
        <p:cNvGrpSpPr/>
        <p:nvPr/>
      </p:nvGrpSpPr>
      <p:grpSpPr>
        <a:xfrm>
          <a:off x="0" y="0"/>
          <a:ext cx="0" cy="0"/>
          <a:chOff x="0" y="0"/>
          <a:chExt cx="0" cy="0"/>
        </a:xfrm>
      </p:grpSpPr>
      <p:sp>
        <p:nvSpPr>
          <p:cNvPr id="2412" name="Body Level One…"/>
          <p:cNvSpPr txBox="1"/>
          <p:nvPr>
            <p:ph type="body" sz="quarter" idx="1" hasCustomPrompt="1"/>
          </p:nvPr>
        </p:nvSpPr>
        <p:spPr>
          <a:xfrm>
            <a:off x="538650" y="5747551"/>
            <a:ext cx="23306700" cy="188398"/>
          </a:xfrm>
          <a:prstGeom prst="rect">
            <a:avLst/>
          </a:prstGeom>
          <a:solidFill>
            <a:srgbClr val="8C9095">
              <a:alpha val="25000"/>
            </a:srgbClr>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2413" name="Text Placeholder 14"/>
          <p:cNvSpPr/>
          <p:nvPr>
            <p:ph type="body" sz="quarter" idx="21" hasCustomPrompt="1"/>
          </p:nvPr>
        </p:nvSpPr>
        <p:spPr>
          <a:xfrm>
            <a:off x="9712403" y="500555"/>
            <a:ext cx="14091903" cy="2349875"/>
          </a:xfrm>
          <a:prstGeom prst="rect">
            <a:avLst/>
          </a:prstGeom>
        </p:spPr>
        <p:txBody>
          <a:bodyPr/>
          <a:lstStyle>
            <a:lvl1pPr>
              <a:lnSpc>
                <a:spcPct val="110000"/>
              </a:lnSpc>
              <a:spcBef>
                <a:spcPts val="1200"/>
              </a:spcBef>
              <a:defRPr spc="-100" sz="3400">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414" name="Text Placeholder 14"/>
          <p:cNvSpPr/>
          <p:nvPr>
            <p:ph type="body" sz="quarter" idx="22"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Typography</a:t>
            </a:r>
          </a:p>
        </p:txBody>
      </p:sp>
      <p:sp>
        <p:nvSpPr>
          <p:cNvPr id="2415" name="Tonal flex"/>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Tonal flex</a:t>
            </a:r>
          </a:p>
        </p:txBody>
      </p:sp>
      <p:sp>
        <p:nvSpPr>
          <p:cNvPr id="2416" name="Text Placeholder 14"/>
          <p:cNvSpPr/>
          <p:nvPr>
            <p:ph type="body" sz="quarter" idx="23" hasCustomPrompt="1"/>
          </p:nvPr>
        </p:nvSpPr>
        <p:spPr>
          <a:xfrm>
            <a:off x="18650689" y="5301427"/>
            <a:ext cx="5196233" cy="312331"/>
          </a:xfrm>
          <a:prstGeom prst="rect">
            <a:avLst/>
          </a:prstGeom>
        </p:spPr>
        <p:txBody>
          <a:bodyPr lIns="0" tIns="0" rIns="0" bIns="0"/>
          <a:lstStyle>
            <a:lvl1pPr algn="r">
              <a:lnSpc>
                <a:spcPct val="110000"/>
              </a:lnSpc>
              <a:defRPr sz="2000">
                <a:solidFill>
                  <a:srgbClr val="808080"/>
                </a:solidFill>
              </a:defRPr>
            </a:lvl1pPr>
          </a:lstStyle>
          <a:p>
            <a:pPr/>
            <a:r>
              <a:t>Functional</a:t>
            </a:r>
          </a:p>
        </p:txBody>
      </p:sp>
      <p:sp>
        <p:nvSpPr>
          <p:cNvPr id="2417" name="Text Placeholder 14"/>
          <p:cNvSpPr/>
          <p:nvPr>
            <p:ph type="body" sz="quarter" idx="24" hasCustomPrompt="1"/>
          </p:nvPr>
        </p:nvSpPr>
        <p:spPr>
          <a:xfrm>
            <a:off x="537007" y="5301427"/>
            <a:ext cx="5196233" cy="312331"/>
          </a:xfrm>
          <a:prstGeom prst="rect">
            <a:avLst/>
          </a:prstGeom>
        </p:spPr>
        <p:txBody>
          <a:bodyPr lIns="0" tIns="0" rIns="0" bIns="0"/>
          <a:lstStyle>
            <a:lvl1pPr>
              <a:lnSpc>
                <a:spcPct val="110000"/>
              </a:lnSpc>
              <a:defRPr sz="2000">
                <a:solidFill>
                  <a:srgbClr val="808080"/>
                </a:solidFill>
              </a:defRPr>
            </a:lvl1pPr>
          </a:lstStyle>
          <a:p>
            <a:pPr/>
            <a:r>
              <a:t>Expressive</a:t>
            </a:r>
          </a:p>
        </p:txBody>
      </p:sp>
      <p:sp>
        <p:nvSpPr>
          <p:cNvPr id="241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419" name="Picture Placeholder 5"/>
          <p:cNvSpPr/>
          <p:nvPr>
            <p:ph type="pic" sz="quarter" idx="25"/>
          </p:nvPr>
        </p:nvSpPr>
        <p:spPr>
          <a:xfrm>
            <a:off x="536970" y="6231063"/>
            <a:ext cx="5597132" cy="6988970"/>
          </a:xfrm>
          <a:prstGeom prst="rect">
            <a:avLst/>
          </a:prstGeom>
        </p:spPr>
        <p:txBody>
          <a:bodyPr lIns="91439" rIns="91439">
            <a:noAutofit/>
          </a:bodyPr>
          <a:lstStyle/>
          <a:p>
            <a:pPr/>
          </a:p>
        </p:txBody>
      </p:sp>
      <p:sp>
        <p:nvSpPr>
          <p:cNvPr id="2420" name="Picture Placeholder 6"/>
          <p:cNvSpPr/>
          <p:nvPr>
            <p:ph type="pic" sz="quarter" idx="26"/>
          </p:nvPr>
        </p:nvSpPr>
        <p:spPr>
          <a:xfrm>
            <a:off x="6444408" y="6231063"/>
            <a:ext cx="5597130" cy="6988970"/>
          </a:xfrm>
          <a:prstGeom prst="rect">
            <a:avLst/>
          </a:prstGeom>
        </p:spPr>
        <p:txBody>
          <a:bodyPr lIns="91439" rIns="91439">
            <a:noAutofit/>
          </a:bodyPr>
          <a:lstStyle/>
          <a:p>
            <a:pPr/>
          </a:p>
        </p:txBody>
      </p:sp>
      <p:sp>
        <p:nvSpPr>
          <p:cNvPr id="2421" name="Picture Placeholder 7"/>
          <p:cNvSpPr/>
          <p:nvPr>
            <p:ph type="pic" sz="quarter" idx="27"/>
          </p:nvPr>
        </p:nvSpPr>
        <p:spPr>
          <a:xfrm>
            <a:off x="12350257" y="6231063"/>
            <a:ext cx="5597130" cy="6988970"/>
          </a:xfrm>
          <a:prstGeom prst="rect">
            <a:avLst/>
          </a:prstGeom>
        </p:spPr>
        <p:txBody>
          <a:bodyPr lIns="91439" rIns="91439">
            <a:noAutofit/>
          </a:bodyPr>
          <a:lstStyle/>
          <a:p>
            <a:pPr/>
          </a:p>
        </p:txBody>
      </p:sp>
      <p:sp>
        <p:nvSpPr>
          <p:cNvPr id="2422" name="Picture Placeholder 8"/>
          <p:cNvSpPr/>
          <p:nvPr>
            <p:ph type="pic" sz="quarter" idx="28"/>
          </p:nvPr>
        </p:nvSpPr>
        <p:spPr>
          <a:xfrm>
            <a:off x="18251380" y="6229727"/>
            <a:ext cx="5597131" cy="698897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2">
    <p:spTree>
      <p:nvGrpSpPr>
        <p:cNvPr id="1" name=""/>
        <p:cNvGrpSpPr/>
        <p:nvPr/>
      </p:nvGrpSpPr>
      <p:grpSpPr>
        <a:xfrm>
          <a:off x="0" y="0"/>
          <a:ext cx="0" cy="0"/>
          <a:chOff x="0" y="0"/>
          <a:chExt cx="0" cy="0"/>
        </a:xfrm>
      </p:grpSpPr>
      <p:sp>
        <p:nvSpPr>
          <p:cNvPr id="2429" name="Picture Placeholder 12"/>
          <p:cNvSpPr/>
          <p:nvPr>
            <p:ph type="pic" sz="quarter" idx="21"/>
          </p:nvPr>
        </p:nvSpPr>
        <p:spPr>
          <a:xfrm>
            <a:off x="537008" y="3401152"/>
            <a:ext cx="7571583" cy="4419602"/>
          </a:xfrm>
          <a:prstGeom prst="rect">
            <a:avLst/>
          </a:prstGeom>
        </p:spPr>
        <p:txBody>
          <a:bodyPr lIns="91439" rIns="91439">
            <a:noAutofit/>
          </a:bodyPr>
          <a:lstStyle/>
          <a:p>
            <a:pPr/>
          </a:p>
        </p:txBody>
      </p:sp>
      <p:grpSp>
        <p:nvGrpSpPr>
          <p:cNvPr id="2433" name="Group"/>
          <p:cNvGrpSpPr/>
          <p:nvPr/>
        </p:nvGrpSpPr>
        <p:grpSpPr>
          <a:xfrm>
            <a:off x="530658" y="8195875"/>
            <a:ext cx="335041" cy="335043"/>
            <a:chOff x="0" y="0"/>
            <a:chExt cx="335040" cy="335042"/>
          </a:xfrm>
        </p:grpSpPr>
        <p:sp>
          <p:nvSpPr>
            <p:cNvPr id="2430"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31"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32"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437" name="Group"/>
          <p:cNvGrpSpPr/>
          <p:nvPr/>
        </p:nvGrpSpPr>
        <p:grpSpPr>
          <a:xfrm>
            <a:off x="8400270" y="8195875"/>
            <a:ext cx="335043" cy="335043"/>
            <a:chOff x="0" y="0"/>
            <a:chExt cx="335042" cy="335042"/>
          </a:xfrm>
        </p:grpSpPr>
        <p:sp>
          <p:nvSpPr>
            <p:cNvPr id="243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3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3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441" name="Group"/>
          <p:cNvGrpSpPr/>
          <p:nvPr/>
        </p:nvGrpSpPr>
        <p:grpSpPr>
          <a:xfrm>
            <a:off x="16254885" y="8195875"/>
            <a:ext cx="335043" cy="335043"/>
            <a:chOff x="0" y="0"/>
            <a:chExt cx="335042" cy="335042"/>
          </a:xfrm>
        </p:grpSpPr>
        <p:sp>
          <p:nvSpPr>
            <p:cNvPr id="2438"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39"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40"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445" name="Group"/>
          <p:cNvGrpSpPr/>
          <p:nvPr/>
        </p:nvGrpSpPr>
        <p:grpSpPr>
          <a:xfrm>
            <a:off x="530658" y="2807665"/>
            <a:ext cx="335041" cy="335043"/>
            <a:chOff x="0" y="0"/>
            <a:chExt cx="335040" cy="335042"/>
          </a:xfrm>
        </p:grpSpPr>
        <p:sp>
          <p:nvSpPr>
            <p:cNvPr id="2442"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43"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44"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449" name="Group"/>
          <p:cNvGrpSpPr/>
          <p:nvPr/>
        </p:nvGrpSpPr>
        <p:grpSpPr>
          <a:xfrm>
            <a:off x="8400270" y="2807665"/>
            <a:ext cx="335043" cy="335043"/>
            <a:chOff x="0" y="0"/>
            <a:chExt cx="335042" cy="335042"/>
          </a:xfrm>
        </p:grpSpPr>
        <p:sp>
          <p:nvSpPr>
            <p:cNvPr id="2446"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47"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48"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453" name="Group"/>
          <p:cNvGrpSpPr/>
          <p:nvPr/>
        </p:nvGrpSpPr>
        <p:grpSpPr>
          <a:xfrm>
            <a:off x="16254885" y="2807665"/>
            <a:ext cx="335043" cy="335043"/>
            <a:chOff x="0" y="0"/>
            <a:chExt cx="335042" cy="335042"/>
          </a:xfrm>
        </p:grpSpPr>
        <p:sp>
          <p:nvSpPr>
            <p:cNvPr id="245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5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5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2454" name="Picture Placeholder 17"/>
          <p:cNvSpPr/>
          <p:nvPr>
            <p:ph type="pic" sz="quarter" idx="22"/>
          </p:nvPr>
        </p:nvSpPr>
        <p:spPr>
          <a:xfrm>
            <a:off x="537008" y="8794201"/>
            <a:ext cx="7571583" cy="4419602"/>
          </a:xfrm>
          <a:prstGeom prst="rect">
            <a:avLst/>
          </a:prstGeom>
        </p:spPr>
        <p:txBody>
          <a:bodyPr lIns="91439" rIns="91439">
            <a:noAutofit/>
          </a:bodyPr>
          <a:lstStyle/>
          <a:p>
            <a:pPr/>
          </a:p>
        </p:txBody>
      </p:sp>
      <p:sp>
        <p:nvSpPr>
          <p:cNvPr id="2455" name="Picture Placeholder 16"/>
          <p:cNvSpPr/>
          <p:nvPr>
            <p:ph type="pic" sz="quarter" idx="23"/>
          </p:nvPr>
        </p:nvSpPr>
        <p:spPr>
          <a:xfrm>
            <a:off x="8413619" y="8794201"/>
            <a:ext cx="7571584" cy="4419602"/>
          </a:xfrm>
          <a:prstGeom prst="rect">
            <a:avLst/>
          </a:prstGeom>
        </p:spPr>
        <p:txBody>
          <a:bodyPr lIns="91439" rIns="91439">
            <a:noAutofit/>
          </a:bodyPr>
          <a:lstStyle/>
          <a:p>
            <a:pPr/>
          </a:p>
        </p:txBody>
      </p:sp>
      <p:sp>
        <p:nvSpPr>
          <p:cNvPr id="2456" name="Picture Placeholder 15"/>
          <p:cNvSpPr/>
          <p:nvPr>
            <p:ph type="pic" sz="quarter" idx="24"/>
          </p:nvPr>
        </p:nvSpPr>
        <p:spPr>
          <a:xfrm>
            <a:off x="16275220" y="8794198"/>
            <a:ext cx="7571773" cy="4419603"/>
          </a:xfrm>
          <a:prstGeom prst="rect">
            <a:avLst/>
          </a:prstGeom>
        </p:spPr>
        <p:txBody>
          <a:bodyPr lIns="91439" rIns="91439">
            <a:noAutofit/>
          </a:bodyPr>
          <a:lstStyle/>
          <a:p>
            <a:pPr/>
          </a:p>
        </p:txBody>
      </p:sp>
      <p:sp>
        <p:nvSpPr>
          <p:cNvPr id="2457" name="Picture Placeholder 13"/>
          <p:cNvSpPr/>
          <p:nvPr>
            <p:ph type="pic" sz="quarter" idx="25"/>
          </p:nvPr>
        </p:nvSpPr>
        <p:spPr>
          <a:xfrm>
            <a:off x="8413619" y="3401152"/>
            <a:ext cx="7571772" cy="4419602"/>
          </a:xfrm>
          <a:prstGeom prst="rect">
            <a:avLst/>
          </a:prstGeom>
        </p:spPr>
        <p:txBody>
          <a:bodyPr lIns="91439" rIns="91439">
            <a:noAutofit/>
          </a:bodyPr>
          <a:lstStyle/>
          <a:p>
            <a:pPr/>
          </a:p>
        </p:txBody>
      </p:sp>
      <p:sp>
        <p:nvSpPr>
          <p:cNvPr id="2458" name="Picture Placeholder 14"/>
          <p:cNvSpPr/>
          <p:nvPr>
            <p:ph type="pic" sz="quarter" idx="26"/>
          </p:nvPr>
        </p:nvSpPr>
        <p:spPr>
          <a:xfrm>
            <a:off x="16275220" y="3401152"/>
            <a:ext cx="7571585" cy="4419602"/>
          </a:xfrm>
          <a:prstGeom prst="rect">
            <a:avLst/>
          </a:prstGeom>
        </p:spPr>
        <p:txBody>
          <a:bodyPr lIns="91439" rIns="91439">
            <a:noAutofit/>
          </a:bodyPr>
          <a:lstStyle/>
          <a:p>
            <a:pPr/>
          </a:p>
        </p:txBody>
      </p:sp>
      <p:sp>
        <p:nvSpPr>
          <p:cNvPr id="2459"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C0C0C0"/>
                </a:solidFill>
              </a:defRPr>
            </a:lvl1pPr>
            <a:lvl2pPr>
              <a:lnSpc>
                <a:spcPct val="90000"/>
              </a:lnSpc>
              <a:defRPr sz="2000">
                <a:solidFill>
                  <a:srgbClr val="C0C0C0"/>
                </a:solidFill>
              </a:defRPr>
            </a:lvl2pPr>
            <a:lvl3pPr>
              <a:lnSpc>
                <a:spcPct val="90000"/>
              </a:lnSpc>
              <a:defRPr sz="2000">
                <a:solidFill>
                  <a:srgbClr val="C0C0C0"/>
                </a:solidFill>
              </a:defRPr>
            </a:lvl3pPr>
            <a:lvl4pPr>
              <a:lnSpc>
                <a:spcPct val="90000"/>
              </a:lnSpc>
              <a:defRPr sz="2000">
                <a:solidFill>
                  <a:srgbClr val="C0C0C0"/>
                </a:solidFill>
              </a:defRPr>
            </a:lvl4pPr>
            <a:lvl5pPr>
              <a:lnSpc>
                <a:spcPct val="90000"/>
              </a:lnSpc>
              <a:defRPr sz="2000">
                <a:solidFill>
                  <a:srgbClr val="C0C0C0"/>
                </a:solidFill>
              </a:defRPr>
            </a:lvl5pPr>
          </a:lstStyle>
          <a:p>
            <a:pPr/>
            <a:r>
              <a:t>Typography</a:t>
            </a:r>
          </a:p>
          <a:p>
            <a:pPr lvl="1"/>
            <a:r>
              <a:t/>
            </a:r>
          </a:p>
          <a:p>
            <a:pPr lvl="2"/>
            <a:r>
              <a:t/>
            </a:r>
          </a:p>
          <a:p>
            <a:pPr lvl="3"/>
            <a:r>
              <a:t/>
            </a:r>
          </a:p>
          <a:p>
            <a:pPr lvl="4"/>
            <a:r>
              <a:t/>
            </a:r>
          </a:p>
        </p:txBody>
      </p:sp>
      <p:sp>
        <p:nvSpPr>
          <p:cNvPr id="2460"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Things to avoid</a:t>
            </a:r>
          </a:p>
        </p:txBody>
      </p:sp>
      <p:sp>
        <p:nvSpPr>
          <p:cNvPr id="2461" name="Text Placeholder 14"/>
          <p:cNvSpPr/>
          <p:nvPr>
            <p:ph type="body" sz="quarter" idx="27" hasCustomPrompt="1"/>
          </p:nvPr>
        </p:nvSpPr>
        <p:spPr>
          <a:xfrm>
            <a:off x="986037" y="2762723"/>
            <a:ext cx="6888300" cy="427746"/>
          </a:xfrm>
          <a:prstGeom prst="rect">
            <a:avLst/>
          </a:prstGeom>
        </p:spPr>
        <p:txBody>
          <a:bodyPr/>
          <a:lstStyle>
            <a:lvl1pPr>
              <a:lnSpc>
                <a:spcPct val="120000"/>
              </a:lnSpc>
              <a:defRPr sz="2000">
                <a:solidFill>
                  <a:srgbClr val="C0C0C0"/>
                </a:solidFill>
              </a:defRPr>
            </a:lvl1pPr>
          </a:lstStyle>
          <a:p>
            <a:pPr/>
            <a:r>
              <a:t>Don’t do this</a:t>
            </a:r>
          </a:p>
        </p:txBody>
      </p:sp>
      <p:sp>
        <p:nvSpPr>
          <p:cNvPr id="2462" name="Text Placeholder 14"/>
          <p:cNvSpPr/>
          <p:nvPr>
            <p:ph type="body" sz="quarter" idx="28" hasCustomPrompt="1"/>
          </p:nvPr>
        </p:nvSpPr>
        <p:spPr>
          <a:xfrm>
            <a:off x="8855651" y="2762723"/>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463" name="Text Placeholder 14"/>
          <p:cNvSpPr/>
          <p:nvPr>
            <p:ph type="body" sz="quarter" idx="29" hasCustomPrompt="1"/>
          </p:nvPr>
        </p:nvSpPr>
        <p:spPr>
          <a:xfrm>
            <a:off x="16710265" y="2762723"/>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464" name="Text Placeholder 14"/>
          <p:cNvSpPr/>
          <p:nvPr>
            <p:ph type="body" sz="quarter" idx="30" hasCustomPrompt="1"/>
          </p:nvPr>
        </p:nvSpPr>
        <p:spPr>
          <a:xfrm>
            <a:off x="986037" y="8157775"/>
            <a:ext cx="6888300" cy="427746"/>
          </a:xfrm>
          <a:prstGeom prst="rect">
            <a:avLst/>
          </a:prstGeom>
        </p:spPr>
        <p:txBody>
          <a:bodyPr/>
          <a:lstStyle>
            <a:lvl1pPr>
              <a:lnSpc>
                <a:spcPct val="120000"/>
              </a:lnSpc>
              <a:defRPr sz="2000">
                <a:solidFill>
                  <a:srgbClr val="C0C0C0"/>
                </a:solidFill>
              </a:defRPr>
            </a:lvl1pPr>
          </a:lstStyle>
          <a:p>
            <a:pPr/>
            <a:r>
              <a:t>Don’t do this</a:t>
            </a:r>
          </a:p>
        </p:txBody>
      </p:sp>
      <p:sp>
        <p:nvSpPr>
          <p:cNvPr id="2465" name="Text Placeholder 14"/>
          <p:cNvSpPr/>
          <p:nvPr>
            <p:ph type="body" sz="quarter" idx="31" hasCustomPrompt="1"/>
          </p:nvPr>
        </p:nvSpPr>
        <p:spPr>
          <a:xfrm>
            <a:off x="8855651" y="8157775"/>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466" name="Text Placeholder 14"/>
          <p:cNvSpPr/>
          <p:nvPr>
            <p:ph type="body" sz="quarter" idx="32" hasCustomPrompt="1"/>
          </p:nvPr>
        </p:nvSpPr>
        <p:spPr>
          <a:xfrm>
            <a:off x="16710265" y="8157775"/>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46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2 – Grey">
    <p:bg>
      <p:bgPr>
        <a:solidFill>
          <a:srgbClr val="CCCDD1"/>
        </a:solidFill>
      </p:bgPr>
    </p:bg>
    <p:spTree>
      <p:nvGrpSpPr>
        <p:cNvPr id="1" name=""/>
        <p:cNvGrpSpPr/>
        <p:nvPr/>
      </p:nvGrpSpPr>
      <p:grpSpPr>
        <a:xfrm>
          <a:off x="0" y="0"/>
          <a:ext cx="0" cy="0"/>
          <a:chOff x="0" y="0"/>
          <a:chExt cx="0" cy="0"/>
        </a:xfrm>
      </p:grpSpPr>
      <p:grpSp>
        <p:nvGrpSpPr>
          <p:cNvPr id="2477" name="Group"/>
          <p:cNvGrpSpPr/>
          <p:nvPr/>
        </p:nvGrpSpPr>
        <p:grpSpPr>
          <a:xfrm>
            <a:off x="530658" y="8195875"/>
            <a:ext cx="335041" cy="335043"/>
            <a:chOff x="0" y="0"/>
            <a:chExt cx="335040" cy="335042"/>
          </a:xfrm>
        </p:grpSpPr>
        <p:sp>
          <p:nvSpPr>
            <p:cNvPr id="2474"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75"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76"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2481" name="Group"/>
          <p:cNvGrpSpPr/>
          <p:nvPr/>
        </p:nvGrpSpPr>
        <p:grpSpPr>
          <a:xfrm>
            <a:off x="8400270" y="8195875"/>
            <a:ext cx="335043" cy="335043"/>
            <a:chOff x="0" y="0"/>
            <a:chExt cx="335042" cy="335042"/>
          </a:xfrm>
        </p:grpSpPr>
        <p:sp>
          <p:nvSpPr>
            <p:cNvPr id="2478"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79"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80"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2485" name="Group"/>
          <p:cNvGrpSpPr/>
          <p:nvPr/>
        </p:nvGrpSpPr>
        <p:grpSpPr>
          <a:xfrm>
            <a:off x="16254885" y="8195875"/>
            <a:ext cx="335043" cy="335043"/>
            <a:chOff x="0" y="0"/>
            <a:chExt cx="335042" cy="335042"/>
          </a:xfrm>
        </p:grpSpPr>
        <p:sp>
          <p:nvSpPr>
            <p:cNvPr id="2482"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83"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84"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2489" name="Group"/>
          <p:cNvGrpSpPr/>
          <p:nvPr/>
        </p:nvGrpSpPr>
        <p:grpSpPr>
          <a:xfrm>
            <a:off x="530658" y="2807665"/>
            <a:ext cx="335041" cy="335043"/>
            <a:chOff x="0" y="0"/>
            <a:chExt cx="335040" cy="335042"/>
          </a:xfrm>
        </p:grpSpPr>
        <p:sp>
          <p:nvSpPr>
            <p:cNvPr id="2486"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87"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88"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2493" name="Group"/>
          <p:cNvGrpSpPr/>
          <p:nvPr/>
        </p:nvGrpSpPr>
        <p:grpSpPr>
          <a:xfrm>
            <a:off x="8400270" y="2807665"/>
            <a:ext cx="335043" cy="335043"/>
            <a:chOff x="0" y="0"/>
            <a:chExt cx="335042" cy="335042"/>
          </a:xfrm>
        </p:grpSpPr>
        <p:sp>
          <p:nvSpPr>
            <p:cNvPr id="249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9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9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2497" name="Group"/>
          <p:cNvGrpSpPr/>
          <p:nvPr/>
        </p:nvGrpSpPr>
        <p:grpSpPr>
          <a:xfrm>
            <a:off x="16254885" y="2807665"/>
            <a:ext cx="335043" cy="335043"/>
            <a:chOff x="0" y="0"/>
            <a:chExt cx="335042" cy="335042"/>
          </a:xfrm>
        </p:grpSpPr>
        <p:sp>
          <p:nvSpPr>
            <p:cNvPr id="249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9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9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sp>
        <p:nvSpPr>
          <p:cNvPr id="2498"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Typography</a:t>
            </a:r>
          </a:p>
          <a:p>
            <a:pPr lvl="1"/>
            <a:r>
              <a:t/>
            </a:r>
          </a:p>
          <a:p>
            <a:pPr lvl="2"/>
            <a:r>
              <a:t/>
            </a:r>
          </a:p>
          <a:p>
            <a:pPr lvl="3"/>
            <a:r>
              <a:t/>
            </a:r>
          </a:p>
          <a:p>
            <a:pPr lvl="4"/>
            <a:r>
              <a:t/>
            </a:r>
          </a:p>
        </p:txBody>
      </p:sp>
      <p:sp>
        <p:nvSpPr>
          <p:cNvPr id="2499"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2500" name="Text Placeholder 14"/>
          <p:cNvSpPr/>
          <p:nvPr>
            <p:ph type="body" sz="quarter" idx="21" hasCustomPrompt="1"/>
          </p:nvPr>
        </p:nvSpPr>
        <p:spPr>
          <a:xfrm>
            <a:off x="986037" y="2762723"/>
            <a:ext cx="6888300" cy="427746"/>
          </a:xfrm>
          <a:prstGeom prst="rect">
            <a:avLst/>
          </a:prstGeom>
        </p:spPr>
        <p:txBody>
          <a:bodyPr/>
          <a:lstStyle>
            <a:lvl1pPr>
              <a:lnSpc>
                <a:spcPct val="120000"/>
              </a:lnSpc>
              <a:defRPr sz="2000">
                <a:solidFill>
                  <a:srgbClr val="F2F2F2"/>
                </a:solidFill>
              </a:defRPr>
            </a:lvl1pPr>
          </a:lstStyle>
          <a:p>
            <a:pPr/>
            <a:r>
              <a:t>Don’t do this</a:t>
            </a:r>
          </a:p>
        </p:txBody>
      </p:sp>
      <p:sp>
        <p:nvSpPr>
          <p:cNvPr id="2501" name="Text Placeholder 14"/>
          <p:cNvSpPr/>
          <p:nvPr>
            <p:ph type="body" sz="quarter" idx="22" hasCustomPrompt="1"/>
          </p:nvPr>
        </p:nvSpPr>
        <p:spPr>
          <a:xfrm>
            <a:off x="8855651" y="2762723"/>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2502" name="Text Placeholder 14"/>
          <p:cNvSpPr/>
          <p:nvPr>
            <p:ph type="body" sz="quarter" idx="23" hasCustomPrompt="1"/>
          </p:nvPr>
        </p:nvSpPr>
        <p:spPr>
          <a:xfrm>
            <a:off x="16710265" y="2762723"/>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2503" name="Text Placeholder 14"/>
          <p:cNvSpPr/>
          <p:nvPr>
            <p:ph type="body" sz="quarter" idx="24" hasCustomPrompt="1"/>
          </p:nvPr>
        </p:nvSpPr>
        <p:spPr>
          <a:xfrm>
            <a:off x="986037" y="8157775"/>
            <a:ext cx="6888300" cy="427746"/>
          </a:xfrm>
          <a:prstGeom prst="rect">
            <a:avLst/>
          </a:prstGeom>
        </p:spPr>
        <p:txBody>
          <a:bodyPr/>
          <a:lstStyle>
            <a:lvl1pPr>
              <a:lnSpc>
                <a:spcPct val="120000"/>
              </a:lnSpc>
              <a:defRPr sz="2000">
                <a:solidFill>
                  <a:srgbClr val="F2F2F2"/>
                </a:solidFill>
              </a:defRPr>
            </a:lvl1pPr>
          </a:lstStyle>
          <a:p>
            <a:pPr/>
            <a:r>
              <a:t>Don’t do this</a:t>
            </a:r>
          </a:p>
        </p:txBody>
      </p:sp>
      <p:sp>
        <p:nvSpPr>
          <p:cNvPr id="2504" name="Text Placeholder 14"/>
          <p:cNvSpPr/>
          <p:nvPr>
            <p:ph type="body" sz="quarter" idx="25" hasCustomPrompt="1"/>
          </p:nvPr>
        </p:nvSpPr>
        <p:spPr>
          <a:xfrm>
            <a:off x="8855651" y="8157775"/>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2505" name="Text Placeholder 14"/>
          <p:cNvSpPr/>
          <p:nvPr>
            <p:ph type="body" sz="quarter" idx="26" hasCustomPrompt="1"/>
          </p:nvPr>
        </p:nvSpPr>
        <p:spPr>
          <a:xfrm>
            <a:off x="16710265" y="8157775"/>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250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507" name="Picture Placeholder 12"/>
          <p:cNvSpPr/>
          <p:nvPr>
            <p:ph type="pic" sz="quarter" idx="27"/>
          </p:nvPr>
        </p:nvSpPr>
        <p:spPr>
          <a:xfrm>
            <a:off x="537008" y="3401152"/>
            <a:ext cx="7571583" cy="4419602"/>
          </a:xfrm>
          <a:prstGeom prst="rect">
            <a:avLst/>
          </a:prstGeom>
        </p:spPr>
        <p:txBody>
          <a:bodyPr lIns="91439" rIns="91439">
            <a:noAutofit/>
          </a:bodyPr>
          <a:lstStyle/>
          <a:p>
            <a:pPr/>
          </a:p>
        </p:txBody>
      </p:sp>
      <p:sp>
        <p:nvSpPr>
          <p:cNvPr id="2508" name="Picture Placeholder 17"/>
          <p:cNvSpPr/>
          <p:nvPr>
            <p:ph type="pic" sz="quarter" idx="28"/>
          </p:nvPr>
        </p:nvSpPr>
        <p:spPr>
          <a:xfrm>
            <a:off x="537008" y="8794201"/>
            <a:ext cx="7571583" cy="4419602"/>
          </a:xfrm>
          <a:prstGeom prst="rect">
            <a:avLst/>
          </a:prstGeom>
        </p:spPr>
        <p:txBody>
          <a:bodyPr lIns="91439" rIns="91439">
            <a:noAutofit/>
          </a:bodyPr>
          <a:lstStyle/>
          <a:p>
            <a:pPr/>
          </a:p>
        </p:txBody>
      </p:sp>
      <p:sp>
        <p:nvSpPr>
          <p:cNvPr id="2509" name="Picture Placeholder 16"/>
          <p:cNvSpPr/>
          <p:nvPr>
            <p:ph type="pic" sz="quarter" idx="29"/>
          </p:nvPr>
        </p:nvSpPr>
        <p:spPr>
          <a:xfrm>
            <a:off x="8413619" y="8794201"/>
            <a:ext cx="7571584" cy="4419602"/>
          </a:xfrm>
          <a:prstGeom prst="rect">
            <a:avLst/>
          </a:prstGeom>
        </p:spPr>
        <p:txBody>
          <a:bodyPr lIns="91439" rIns="91439">
            <a:noAutofit/>
          </a:bodyPr>
          <a:lstStyle/>
          <a:p>
            <a:pPr/>
          </a:p>
        </p:txBody>
      </p:sp>
      <p:sp>
        <p:nvSpPr>
          <p:cNvPr id="2510" name="Picture Placeholder 15"/>
          <p:cNvSpPr/>
          <p:nvPr>
            <p:ph type="pic" sz="quarter" idx="30"/>
          </p:nvPr>
        </p:nvSpPr>
        <p:spPr>
          <a:xfrm>
            <a:off x="16275220" y="8794198"/>
            <a:ext cx="7571773" cy="4419603"/>
          </a:xfrm>
          <a:prstGeom prst="rect">
            <a:avLst/>
          </a:prstGeom>
        </p:spPr>
        <p:txBody>
          <a:bodyPr lIns="91439" rIns="91439">
            <a:noAutofit/>
          </a:bodyPr>
          <a:lstStyle/>
          <a:p>
            <a:pPr/>
          </a:p>
        </p:txBody>
      </p:sp>
      <p:sp>
        <p:nvSpPr>
          <p:cNvPr id="2511" name="Picture Placeholder 13"/>
          <p:cNvSpPr/>
          <p:nvPr>
            <p:ph type="pic" sz="quarter" idx="31"/>
          </p:nvPr>
        </p:nvSpPr>
        <p:spPr>
          <a:xfrm>
            <a:off x="8413619" y="3401152"/>
            <a:ext cx="7571772" cy="4419602"/>
          </a:xfrm>
          <a:prstGeom prst="rect">
            <a:avLst/>
          </a:prstGeom>
        </p:spPr>
        <p:txBody>
          <a:bodyPr lIns="91439" rIns="91439">
            <a:noAutofit/>
          </a:bodyPr>
          <a:lstStyle/>
          <a:p>
            <a:pPr/>
          </a:p>
        </p:txBody>
      </p:sp>
      <p:sp>
        <p:nvSpPr>
          <p:cNvPr id="2512" name="Picture Placeholder 14"/>
          <p:cNvSpPr/>
          <p:nvPr>
            <p:ph type="pic" sz="quarter" idx="32"/>
          </p:nvPr>
        </p:nvSpPr>
        <p:spPr>
          <a:xfrm>
            <a:off x="16275220" y="3401152"/>
            <a:ext cx="7571585" cy="441960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2 – Black">
    <p:bg>
      <p:bgPr>
        <a:solidFill>
          <a:srgbClr val="000000"/>
        </a:solidFill>
      </p:bgPr>
    </p:bg>
    <p:spTree>
      <p:nvGrpSpPr>
        <p:cNvPr id="1" name=""/>
        <p:cNvGrpSpPr/>
        <p:nvPr/>
      </p:nvGrpSpPr>
      <p:grpSpPr>
        <a:xfrm>
          <a:off x="0" y="0"/>
          <a:ext cx="0" cy="0"/>
          <a:chOff x="0" y="0"/>
          <a:chExt cx="0" cy="0"/>
        </a:xfrm>
      </p:grpSpPr>
      <p:grpSp>
        <p:nvGrpSpPr>
          <p:cNvPr id="2522" name="Group"/>
          <p:cNvGrpSpPr/>
          <p:nvPr/>
        </p:nvGrpSpPr>
        <p:grpSpPr>
          <a:xfrm>
            <a:off x="530658" y="8195875"/>
            <a:ext cx="335041" cy="335043"/>
            <a:chOff x="0" y="0"/>
            <a:chExt cx="335040" cy="335042"/>
          </a:xfrm>
        </p:grpSpPr>
        <p:sp>
          <p:nvSpPr>
            <p:cNvPr id="2519"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20"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21"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2526" name="Group"/>
          <p:cNvGrpSpPr/>
          <p:nvPr/>
        </p:nvGrpSpPr>
        <p:grpSpPr>
          <a:xfrm>
            <a:off x="8400270" y="8195875"/>
            <a:ext cx="335043" cy="335043"/>
            <a:chOff x="0" y="0"/>
            <a:chExt cx="335042" cy="335042"/>
          </a:xfrm>
        </p:grpSpPr>
        <p:sp>
          <p:nvSpPr>
            <p:cNvPr id="2523"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24"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25"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2530" name="Group"/>
          <p:cNvGrpSpPr/>
          <p:nvPr/>
        </p:nvGrpSpPr>
        <p:grpSpPr>
          <a:xfrm>
            <a:off x="16254885" y="8195875"/>
            <a:ext cx="335043" cy="335043"/>
            <a:chOff x="0" y="0"/>
            <a:chExt cx="335042" cy="335042"/>
          </a:xfrm>
        </p:grpSpPr>
        <p:sp>
          <p:nvSpPr>
            <p:cNvPr id="2527"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28"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29"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2534" name="Group"/>
          <p:cNvGrpSpPr/>
          <p:nvPr/>
        </p:nvGrpSpPr>
        <p:grpSpPr>
          <a:xfrm>
            <a:off x="530658" y="2807665"/>
            <a:ext cx="335041" cy="335043"/>
            <a:chOff x="0" y="0"/>
            <a:chExt cx="335040" cy="335042"/>
          </a:xfrm>
        </p:grpSpPr>
        <p:sp>
          <p:nvSpPr>
            <p:cNvPr id="2531"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32"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33"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2538" name="Group"/>
          <p:cNvGrpSpPr/>
          <p:nvPr/>
        </p:nvGrpSpPr>
        <p:grpSpPr>
          <a:xfrm>
            <a:off x="8400270" y="2807665"/>
            <a:ext cx="335043" cy="335043"/>
            <a:chOff x="0" y="0"/>
            <a:chExt cx="335042" cy="335042"/>
          </a:xfrm>
        </p:grpSpPr>
        <p:sp>
          <p:nvSpPr>
            <p:cNvPr id="2535"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36"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37"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2542" name="Group"/>
          <p:cNvGrpSpPr/>
          <p:nvPr/>
        </p:nvGrpSpPr>
        <p:grpSpPr>
          <a:xfrm>
            <a:off x="16254885" y="2807665"/>
            <a:ext cx="335043" cy="335043"/>
            <a:chOff x="0" y="0"/>
            <a:chExt cx="335042" cy="335042"/>
          </a:xfrm>
        </p:grpSpPr>
        <p:sp>
          <p:nvSpPr>
            <p:cNvPr id="2539"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40"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41"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sp>
        <p:nvSpPr>
          <p:cNvPr id="2543"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Typography</a:t>
            </a:r>
          </a:p>
          <a:p>
            <a:pPr lvl="1"/>
            <a:r>
              <a:t/>
            </a:r>
          </a:p>
          <a:p>
            <a:pPr lvl="2"/>
            <a:r>
              <a:t/>
            </a:r>
          </a:p>
          <a:p>
            <a:pPr lvl="3"/>
            <a:r>
              <a:t/>
            </a:r>
          </a:p>
          <a:p>
            <a:pPr lvl="4"/>
            <a:r>
              <a:t/>
            </a:r>
          </a:p>
        </p:txBody>
      </p:sp>
      <p:sp>
        <p:nvSpPr>
          <p:cNvPr id="2544"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2545" name="Text Placeholder 14"/>
          <p:cNvSpPr/>
          <p:nvPr>
            <p:ph type="body" sz="quarter" idx="21" hasCustomPrompt="1"/>
          </p:nvPr>
        </p:nvSpPr>
        <p:spPr>
          <a:xfrm>
            <a:off x="986037" y="2762723"/>
            <a:ext cx="6888300" cy="427746"/>
          </a:xfrm>
          <a:prstGeom prst="rect">
            <a:avLst/>
          </a:prstGeom>
        </p:spPr>
        <p:txBody>
          <a:bodyPr/>
          <a:lstStyle>
            <a:lvl1pPr>
              <a:lnSpc>
                <a:spcPct val="120000"/>
              </a:lnSpc>
              <a:defRPr sz="2000">
                <a:solidFill>
                  <a:srgbClr val="808080"/>
                </a:solidFill>
              </a:defRPr>
            </a:lvl1pPr>
          </a:lstStyle>
          <a:p>
            <a:pPr/>
            <a:r>
              <a:t>Don’t do this</a:t>
            </a:r>
          </a:p>
        </p:txBody>
      </p:sp>
      <p:sp>
        <p:nvSpPr>
          <p:cNvPr id="2546" name="Text Placeholder 14"/>
          <p:cNvSpPr/>
          <p:nvPr>
            <p:ph type="body" sz="quarter" idx="22" hasCustomPrompt="1"/>
          </p:nvPr>
        </p:nvSpPr>
        <p:spPr>
          <a:xfrm>
            <a:off x="8855651" y="2762723"/>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2547" name="Text Placeholder 14"/>
          <p:cNvSpPr/>
          <p:nvPr>
            <p:ph type="body" sz="quarter" idx="23" hasCustomPrompt="1"/>
          </p:nvPr>
        </p:nvSpPr>
        <p:spPr>
          <a:xfrm>
            <a:off x="16710265" y="2762723"/>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2548" name="Text Placeholder 14"/>
          <p:cNvSpPr/>
          <p:nvPr>
            <p:ph type="body" sz="quarter" idx="24" hasCustomPrompt="1"/>
          </p:nvPr>
        </p:nvSpPr>
        <p:spPr>
          <a:xfrm>
            <a:off x="986037" y="8157775"/>
            <a:ext cx="6888300" cy="427746"/>
          </a:xfrm>
          <a:prstGeom prst="rect">
            <a:avLst/>
          </a:prstGeom>
        </p:spPr>
        <p:txBody>
          <a:bodyPr/>
          <a:lstStyle>
            <a:lvl1pPr>
              <a:lnSpc>
                <a:spcPct val="120000"/>
              </a:lnSpc>
              <a:defRPr sz="2000">
                <a:solidFill>
                  <a:srgbClr val="808080"/>
                </a:solidFill>
              </a:defRPr>
            </a:lvl1pPr>
          </a:lstStyle>
          <a:p>
            <a:pPr/>
            <a:r>
              <a:t>Don’t do this</a:t>
            </a:r>
          </a:p>
        </p:txBody>
      </p:sp>
      <p:sp>
        <p:nvSpPr>
          <p:cNvPr id="2549" name="Text Placeholder 14"/>
          <p:cNvSpPr/>
          <p:nvPr>
            <p:ph type="body" sz="quarter" idx="25" hasCustomPrompt="1"/>
          </p:nvPr>
        </p:nvSpPr>
        <p:spPr>
          <a:xfrm>
            <a:off x="8855651" y="8157775"/>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2550" name="Text Placeholder 14"/>
          <p:cNvSpPr/>
          <p:nvPr>
            <p:ph type="body" sz="quarter" idx="26" hasCustomPrompt="1"/>
          </p:nvPr>
        </p:nvSpPr>
        <p:spPr>
          <a:xfrm>
            <a:off x="16710265" y="8157775"/>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255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552" name="Picture Placeholder 12"/>
          <p:cNvSpPr/>
          <p:nvPr>
            <p:ph type="pic" sz="quarter" idx="27"/>
          </p:nvPr>
        </p:nvSpPr>
        <p:spPr>
          <a:xfrm>
            <a:off x="537008" y="3401152"/>
            <a:ext cx="7571583" cy="4419602"/>
          </a:xfrm>
          <a:prstGeom prst="rect">
            <a:avLst/>
          </a:prstGeom>
        </p:spPr>
        <p:txBody>
          <a:bodyPr lIns="91439" rIns="91439">
            <a:noAutofit/>
          </a:bodyPr>
          <a:lstStyle/>
          <a:p>
            <a:pPr/>
          </a:p>
        </p:txBody>
      </p:sp>
      <p:sp>
        <p:nvSpPr>
          <p:cNvPr id="2553" name="Picture Placeholder 17"/>
          <p:cNvSpPr/>
          <p:nvPr>
            <p:ph type="pic" sz="quarter" idx="28"/>
          </p:nvPr>
        </p:nvSpPr>
        <p:spPr>
          <a:xfrm>
            <a:off x="537008" y="8794201"/>
            <a:ext cx="7571583" cy="4419602"/>
          </a:xfrm>
          <a:prstGeom prst="rect">
            <a:avLst/>
          </a:prstGeom>
        </p:spPr>
        <p:txBody>
          <a:bodyPr lIns="91439" rIns="91439">
            <a:noAutofit/>
          </a:bodyPr>
          <a:lstStyle/>
          <a:p>
            <a:pPr/>
          </a:p>
        </p:txBody>
      </p:sp>
      <p:sp>
        <p:nvSpPr>
          <p:cNvPr id="2554" name="Picture Placeholder 16"/>
          <p:cNvSpPr/>
          <p:nvPr>
            <p:ph type="pic" sz="quarter" idx="29"/>
          </p:nvPr>
        </p:nvSpPr>
        <p:spPr>
          <a:xfrm>
            <a:off x="8413619" y="8794201"/>
            <a:ext cx="7571584" cy="4419602"/>
          </a:xfrm>
          <a:prstGeom prst="rect">
            <a:avLst/>
          </a:prstGeom>
        </p:spPr>
        <p:txBody>
          <a:bodyPr lIns="91439" rIns="91439">
            <a:noAutofit/>
          </a:bodyPr>
          <a:lstStyle/>
          <a:p>
            <a:pPr/>
          </a:p>
        </p:txBody>
      </p:sp>
      <p:sp>
        <p:nvSpPr>
          <p:cNvPr id="2555" name="Picture Placeholder 15"/>
          <p:cNvSpPr/>
          <p:nvPr>
            <p:ph type="pic" sz="quarter" idx="30"/>
          </p:nvPr>
        </p:nvSpPr>
        <p:spPr>
          <a:xfrm>
            <a:off x="16275220" y="8794198"/>
            <a:ext cx="7571773" cy="4419603"/>
          </a:xfrm>
          <a:prstGeom prst="rect">
            <a:avLst/>
          </a:prstGeom>
        </p:spPr>
        <p:txBody>
          <a:bodyPr lIns="91439" rIns="91439">
            <a:noAutofit/>
          </a:bodyPr>
          <a:lstStyle/>
          <a:p>
            <a:pPr/>
          </a:p>
        </p:txBody>
      </p:sp>
      <p:sp>
        <p:nvSpPr>
          <p:cNvPr id="2556" name="Picture Placeholder 13"/>
          <p:cNvSpPr/>
          <p:nvPr>
            <p:ph type="pic" sz="quarter" idx="31"/>
          </p:nvPr>
        </p:nvSpPr>
        <p:spPr>
          <a:xfrm>
            <a:off x="8413619" y="3401152"/>
            <a:ext cx="7571772" cy="4419602"/>
          </a:xfrm>
          <a:prstGeom prst="rect">
            <a:avLst/>
          </a:prstGeom>
        </p:spPr>
        <p:txBody>
          <a:bodyPr lIns="91439" rIns="91439">
            <a:noAutofit/>
          </a:bodyPr>
          <a:lstStyle/>
          <a:p>
            <a:pPr/>
          </a:p>
        </p:txBody>
      </p:sp>
      <p:sp>
        <p:nvSpPr>
          <p:cNvPr id="2557" name="Picture Placeholder 14"/>
          <p:cNvSpPr/>
          <p:nvPr>
            <p:ph type="pic" sz="quarter" idx="32"/>
          </p:nvPr>
        </p:nvSpPr>
        <p:spPr>
          <a:xfrm>
            <a:off x="16275220" y="3401152"/>
            <a:ext cx="7571585" cy="441960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5">
    <p:spTree>
      <p:nvGrpSpPr>
        <p:cNvPr id="1" name=""/>
        <p:cNvGrpSpPr/>
        <p:nvPr/>
      </p:nvGrpSpPr>
      <p:grpSpPr>
        <a:xfrm>
          <a:off x="0" y="0"/>
          <a:ext cx="0" cy="0"/>
          <a:chOff x="0" y="0"/>
          <a:chExt cx="0" cy="0"/>
        </a:xfrm>
      </p:grpSpPr>
      <p:sp>
        <p:nvSpPr>
          <p:cNvPr id="2564" name="Line"/>
          <p:cNvSpPr/>
          <p:nvPr/>
        </p:nvSpPr>
        <p:spPr>
          <a:xfrm>
            <a:off x="537006" y="11373766"/>
            <a:ext cx="23309988" cy="1"/>
          </a:xfrm>
          <a:prstGeom prst="line">
            <a:avLst/>
          </a:prstGeom>
          <a:ln w="25400">
            <a:solidFill>
              <a:srgbClr val="000000">
                <a:alpha val="5000"/>
              </a:srgbClr>
            </a:solidFill>
            <a:miter lim="400000"/>
          </a:ln>
        </p:spPr>
        <p:txBody>
          <a:bodyPr lIns="45718" tIns="45718" rIns="45718" bIns="45718"/>
          <a:lstStyle/>
          <a:p>
            <a:pPr/>
          </a:p>
        </p:txBody>
      </p:sp>
      <p:sp>
        <p:nvSpPr>
          <p:cNvPr id="2565" name="Line"/>
          <p:cNvSpPr/>
          <p:nvPr/>
        </p:nvSpPr>
        <p:spPr>
          <a:xfrm>
            <a:off x="537006" y="12346748"/>
            <a:ext cx="23309988" cy="1"/>
          </a:xfrm>
          <a:prstGeom prst="line">
            <a:avLst/>
          </a:prstGeom>
          <a:ln w="25400">
            <a:solidFill>
              <a:srgbClr val="000000">
                <a:alpha val="5000"/>
              </a:srgbClr>
            </a:solidFill>
            <a:miter lim="400000"/>
          </a:ln>
        </p:spPr>
        <p:txBody>
          <a:bodyPr lIns="45718" tIns="45718" rIns="45718" bIns="45718"/>
          <a:lstStyle/>
          <a:p>
            <a:pPr/>
          </a:p>
        </p:txBody>
      </p:sp>
      <p:sp>
        <p:nvSpPr>
          <p:cNvPr id="2566" name="Line"/>
          <p:cNvSpPr/>
          <p:nvPr/>
        </p:nvSpPr>
        <p:spPr>
          <a:xfrm>
            <a:off x="537006" y="10400786"/>
            <a:ext cx="23309988" cy="1"/>
          </a:xfrm>
          <a:prstGeom prst="line">
            <a:avLst/>
          </a:prstGeom>
          <a:ln w="25400">
            <a:solidFill>
              <a:srgbClr val="000000">
                <a:alpha val="5000"/>
              </a:srgbClr>
            </a:solidFill>
            <a:miter lim="400000"/>
          </a:ln>
        </p:spPr>
        <p:txBody>
          <a:bodyPr lIns="45718" tIns="45718" rIns="45718" bIns="45718"/>
          <a:lstStyle/>
          <a:p>
            <a:pPr/>
          </a:p>
        </p:txBody>
      </p:sp>
      <p:sp>
        <p:nvSpPr>
          <p:cNvPr id="2567" name="Line"/>
          <p:cNvSpPr/>
          <p:nvPr/>
        </p:nvSpPr>
        <p:spPr>
          <a:xfrm>
            <a:off x="537006" y="9427803"/>
            <a:ext cx="23309988" cy="1"/>
          </a:xfrm>
          <a:prstGeom prst="line">
            <a:avLst/>
          </a:prstGeom>
          <a:ln w="25400">
            <a:solidFill>
              <a:srgbClr val="000000">
                <a:alpha val="5000"/>
              </a:srgbClr>
            </a:solidFill>
            <a:miter lim="400000"/>
          </a:ln>
        </p:spPr>
        <p:txBody>
          <a:bodyPr lIns="45718" tIns="45718" rIns="45718" bIns="45718"/>
          <a:lstStyle/>
          <a:p>
            <a:pPr/>
          </a:p>
        </p:txBody>
      </p:sp>
      <p:sp>
        <p:nvSpPr>
          <p:cNvPr id="2568" name="05 Design"/>
          <p:cNvSpPr txBox="1"/>
          <p:nvPr>
            <p:ph type="title" hasCustomPrompt="1"/>
          </p:nvPr>
        </p:nvSpPr>
        <p:spPr>
          <a:xfrm>
            <a:off x="537006" y="584953"/>
            <a:ext cx="14338937" cy="1938992"/>
          </a:xfrm>
          <a:prstGeom prst="rect">
            <a:avLst/>
          </a:prstGeom>
        </p:spPr>
        <p:txBody>
          <a:bodyPr anchor="t"/>
          <a:lstStyle>
            <a:lvl1pPr>
              <a:defRPr spc="-450" sz="15000"/>
            </a:lvl1pPr>
          </a:lstStyle>
          <a:p>
            <a:pPr/>
            <a:r>
              <a:t>05 Design</a:t>
            </a:r>
          </a:p>
        </p:txBody>
      </p:sp>
      <p:sp>
        <p:nvSpPr>
          <p:cNvPr id="2569" name="Body Level One…"/>
          <p:cNvSpPr txBox="1"/>
          <p:nvPr>
            <p:ph type="body" sz="quarter" idx="1" hasCustomPrompt="1"/>
          </p:nvPr>
        </p:nvSpPr>
        <p:spPr>
          <a:xfrm>
            <a:off x="20658867" y="8566811"/>
            <a:ext cx="1487422" cy="435826"/>
          </a:xfrm>
          <a:prstGeom prst="rect">
            <a:avLst/>
          </a:prstGeom>
        </p:spPr>
        <p:txBody>
          <a:bodyPr/>
          <a:lstStyle>
            <a:lvl1pPr algn="r">
              <a:lnSpc>
                <a:spcPct val="110000"/>
              </a:lnSpc>
              <a:defRPr sz="2200">
                <a:solidFill>
                  <a:srgbClr val="C0C0C0"/>
                </a:solidFill>
              </a:defRPr>
            </a:lvl1pPr>
            <a:lvl2pPr algn="r">
              <a:lnSpc>
                <a:spcPct val="110000"/>
              </a:lnSpc>
              <a:defRPr sz="2200">
                <a:solidFill>
                  <a:srgbClr val="C0C0C0"/>
                </a:solidFill>
              </a:defRPr>
            </a:lvl2pPr>
            <a:lvl3pPr algn="r">
              <a:lnSpc>
                <a:spcPct val="110000"/>
              </a:lnSpc>
              <a:defRPr sz="2200">
                <a:solidFill>
                  <a:srgbClr val="C0C0C0"/>
                </a:solidFill>
              </a:defRPr>
            </a:lvl3pPr>
            <a:lvl4pPr algn="r">
              <a:lnSpc>
                <a:spcPct val="110000"/>
              </a:lnSpc>
              <a:defRPr sz="2200">
                <a:solidFill>
                  <a:srgbClr val="C0C0C0"/>
                </a:solidFill>
              </a:defRPr>
            </a:lvl4pPr>
            <a:lvl5pPr algn="r">
              <a:lnSpc>
                <a:spcPct val="110000"/>
              </a:lnSpc>
              <a:defRPr sz="2200">
                <a:solidFill>
                  <a:srgbClr val="C0C0C0"/>
                </a:solidFill>
              </a:defRPr>
            </a:lvl5pPr>
          </a:lstStyle>
          <a:p>
            <a:pPr/>
            <a:r>
              <a:t>49</a:t>
            </a:r>
          </a:p>
          <a:p>
            <a:pPr lvl="1"/>
            <a:r>
              <a:t/>
            </a:r>
          </a:p>
          <a:p>
            <a:pPr lvl="2"/>
            <a:r>
              <a:t/>
            </a:r>
          </a:p>
          <a:p>
            <a:pPr lvl="3"/>
            <a:r>
              <a:t/>
            </a:r>
          </a:p>
          <a:p>
            <a:pPr lvl="4"/>
            <a:r>
              <a:t/>
            </a:r>
          </a:p>
        </p:txBody>
      </p:sp>
      <p:sp>
        <p:nvSpPr>
          <p:cNvPr id="2570" name="Text Placeholder 14"/>
          <p:cNvSpPr/>
          <p:nvPr>
            <p:ph type="body" sz="quarter" idx="21" hasCustomPrompt="1"/>
          </p:nvPr>
        </p:nvSpPr>
        <p:spPr>
          <a:xfrm>
            <a:off x="537006" y="8566811"/>
            <a:ext cx="5519813" cy="523221"/>
          </a:xfrm>
          <a:prstGeom prst="rect">
            <a:avLst/>
          </a:prstGeom>
        </p:spPr>
        <p:txBody>
          <a:bodyPr/>
          <a:lstStyle>
            <a:lvl1pPr>
              <a:defRPr sz="2800"/>
            </a:lvl1pPr>
          </a:lstStyle>
          <a:p>
            <a:pPr/>
            <a:r>
              <a:t>Illustrations</a:t>
            </a:r>
          </a:p>
        </p:txBody>
      </p:sp>
      <p:sp>
        <p:nvSpPr>
          <p:cNvPr id="257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572" name="Text Placeholder 14"/>
          <p:cNvSpPr/>
          <p:nvPr>
            <p:ph type="body" sz="quarter" idx="22" hasCustomPrompt="1"/>
          </p:nvPr>
        </p:nvSpPr>
        <p:spPr>
          <a:xfrm>
            <a:off x="20658867" y="9539795"/>
            <a:ext cx="1487422" cy="435826"/>
          </a:xfrm>
          <a:prstGeom prst="rect">
            <a:avLst/>
          </a:prstGeom>
        </p:spPr>
        <p:txBody>
          <a:bodyPr/>
          <a:lstStyle>
            <a:lvl1pPr algn="r">
              <a:lnSpc>
                <a:spcPct val="110000"/>
              </a:lnSpc>
              <a:defRPr sz="2200">
                <a:solidFill>
                  <a:srgbClr val="C0C0C0"/>
                </a:solidFill>
              </a:defRPr>
            </a:lvl1pPr>
          </a:lstStyle>
          <a:p>
            <a:pPr/>
            <a:r>
              <a:t>50</a:t>
            </a:r>
          </a:p>
        </p:txBody>
      </p:sp>
      <p:sp>
        <p:nvSpPr>
          <p:cNvPr id="2573" name="Text Placeholder 14"/>
          <p:cNvSpPr/>
          <p:nvPr>
            <p:ph type="body" sz="quarter" idx="23" hasCustomPrompt="1"/>
          </p:nvPr>
        </p:nvSpPr>
        <p:spPr>
          <a:xfrm>
            <a:off x="537006" y="9539795"/>
            <a:ext cx="5519813" cy="523221"/>
          </a:xfrm>
          <a:prstGeom prst="rect">
            <a:avLst/>
          </a:prstGeom>
        </p:spPr>
        <p:txBody>
          <a:bodyPr/>
          <a:lstStyle>
            <a:lvl1pPr>
              <a:defRPr sz="2800"/>
            </a:lvl1pPr>
          </a:lstStyle>
          <a:p>
            <a:pPr/>
            <a:r>
              <a:t>UI Elements</a:t>
            </a:r>
          </a:p>
        </p:txBody>
      </p:sp>
      <p:sp>
        <p:nvSpPr>
          <p:cNvPr id="2574" name="Text Placeholder 14"/>
          <p:cNvSpPr/>
          <p:nvPr>
            <p:ph type="body" sz="quarter" idx="24" hasCustomPrompt="1"/>
          </p:nvPr>
        </p:nvSpPr>
        <p:spPr>
          <a:xfrm>
            <a:off x="20658867" y="10512776"/>
            <a:ext cx="1487422" cy="435826"/>
          </a:xfrm>
          <a:prstGeom prst="rect">
            <a:avLst/>
          </a:prstGeom>
        </p:spPr>
        <p:txBody>
          <a:bodyPr/>
          <a:lstStyle>
            <a:lvl1pPr algn="r">
              <a:lnSpc>
                <a:spcPct val="110000"/>
              </a:lnSpc>
              <a:defRPr sz="2200">
                <a:solidFill>
                  <a:srgbClr val="C0C0C0"/>
                </a:solidFill>
              </a:defRPr>
            </a:lvl1pPr>
          </a:lstStyle>
          <a:p>
            <a:pPr/>
            <a:r>
              <a:t>51</a:t>
            </a:r>
          </a:p>
        </p:txBody>
      </p:sp>
      <p:sp>
        <p:nvSpPr>
          <p:cNvPr id="2575" name="Text Placeholder 14"/>
          <p:cNvSpPr/>
          <p:nvPr>
            <p:ph type="body" sz="quarter" idx="25" hasCustomPrompt="1"/>
          </p:nvPr>
        </p:nvSpPr>
        <p:spPr>
          <a:xfrm>
            <a:off x="537006" y="10512776"/>
            <a:ext cx="5519813" cy="523221"/>
          </a:xfrm>
          <a:prstGeom prst="rect">
            <a:avLst/>
          </a:prstGeom>
        </p:spPr>
        <p:txBody>
          <a:bodyPr/>
          <a:lstStyle>
            <a:lvl1pPr>
              <a:defRPr sz="2800"/>
            </a:lvl1pPr>
          </a:lstStyle>
          <a:p>
            <a:pPr/>
            <a:r>
              <a:t>Layouts</a:t>
            </a:r>
          </a:p>
        </p:txBody>
      </p:sp>
      <p:sp>
        <p:nvSpPr>
          <p:cNvPr id="2576" name="Text Placeholder 14"/>
          <p:cNvSpPr/>
          <p:nvPr>
            <p:ph type="body" sz="quarter" idx="26" hasCustomPrompt="1"/>
          </p:nvPr>
        </p:nvSpPr>
        <p:spPr>
          <a:xfrm>
            <a:off x="20658867" y="11485759"/>
            <a:ext cx="1487422" cy="435826"/>
          </a:xfrm>
          <a:prstGeom prst="rect">
            <a:avLst/>
          </a:prstGeom>
        </p:spPr>
        <p:txBody>
          <a:bodyPr/>
          <a:lstStyle>
            <a:lvl1pPr algn="r">
              <a:lnSpc>
                <a:spcPct val="110000"/>
              </a:lnSpc>
              <a:defRPr sz="2200">
                <a:solidFill>
                  <a:srgbClr val="C0C0C0"/>
                </a:solidFill>
              </a:defRPr>
            </a:lvl1pPr>
          </a:lstStyle>
          <a:p>
            <a:pPr/>
            <a:r>
              <a:t>52 – 53</a:t>
            </a:r>
          </a:p>
        </p:txBody>
      </p:sp>
      <p:sp>
        <p:nvSpPr>
          <p:cNvPr id="2577" name="Text Placeholder 14"/>
          <p:cNvSpPr/>
          <p:nvPr>
            <p:ph type="body" sz="quarter" idx="27" hasCustomPrompt="1"/>
          </p:nvPr>
        </p:nvSpPr>
        <p:spPr>
          <a:xfrm>
            <a:off x="537006" y="11485759"/>
            <a:ext cx="5519813" cy="523221"/>
          </a:xfrm>
          <a:prstGeom prst="rect">
            <a:avLst/>
          </a:prstGeom>
        </p:spPr>
        <p:txBody>
          <a:bodyPr/>
          <a:lstStyle>
            <a:lvl1pPr>
              <a:defRPr sz="2800"/>
            </a:lvl1pPr>
          </a:lstStyle>
          <a:p>
            <a:pPr/>
            <a:r>
              <a:t>Overview</a:t>
            </a:r>
          </a:p>
        </p:txBody>
      </p:sp>
      <p:sp>
        <p:nvSpPr>
          <p:cNvPr id="2578" name="Text Placeholder 14"/>
          <p:cNvSpPr/>
          <p:nvPr>
            <p:ph type="body" sz="quarter" idx="28" hasCustomPrompt="1"/>
          </p:nvPr>
        </p:nvSpPr>
        <p:spPr>
          <a:xfrm>
            <a:off x="20658867" y="12458741"/>
            <a:ext cx="1487422" cy="435826"/>
          </a:xfrm>
          <a:prstGeom prst="rect">
            <a:avLst/>
          </a:prstGeom>
        </p:spPr>
        <p:txBody>
          <a:bodyPr/>
          <a:lstStyle>
            <a:lvl1pPr algn="r">
              <a:lnSpc>
                <a:spcPct val="110000"/>
              </a:lnSpc>
              <a:defRPr sz="2200">
                <a:solidFill>
                  <a:srgbClr val="C0C0C0"/>
                </a:solidFill>
              </a:defRPr>
            </a:lvl1pPr>
          </a:lstStyle>
          <a:p>
            <a:pPr/>
            <a:r>
              <a:t>54</a:t>
            </a:r>
          </a:p>
        </p:txBody>
      </p:sp>
      <p:sp>
        <p:nvSpPr>
          <p:cNvPr id="2579" name="Text Placeholder 14"/>
          <p:cNvSpPr/>
          <p:nvPr>
            <p:ph type="body" sz="quarter" idx="29" hasCustomPrompt="1"/>
          </p:nvPr>
        </p:nvSpPr>
        <p:spPr>
          <a:xfrm>
            <a:off x="537006" y="12458741"/>
            <a:ext cx="5519813" cy="523221"/>
          </a:xfrm>
          <a:prstGeom prst="rect">
            <a:avLst/>
          </a:prstGeom>
        </p:spPr>
        <p:txBody>
          <a:bodyPr/>
          <a:lstStyle>
            <a:lvl1pPr>
              <a:defRPr sz="2800"/>
            </a:lvl1pPr>
          </a:lstStyle>
          <a:p>
            <a:pPr/>
            <a:r>
              <a:t>Things to avoid</a:t>
            </a:r>
          </a:p>
        </p:txBody>
      </p:sp>
      <p:sp>
        <p:nvSpPr>
          <p:cNvPr id="2580" name="Picture Placeholder 8"/>
          <p:cNvSpPr/>
          <p:nvPr>
            <p:ph type="pic" sz="quarter" idx="30"/>
          </p:nvPr>
        </p:nvSpPr>
        <p:spPr>
          <a:xfrm>
            <a:off x="22694904" y="8566811"/>
            <a:ext cx="1152091" cy="748908"/>
          </a:xfrm>
          <a:prstGeom prst="rect">
            <a:avLst/>
          </a:prstGeom>
        </p:spPr>
        <p:txBody>
          <a:bodyPr lIns="91439" rIns="91439">
            <a:noAutofit/>
          </a:bodyPr>
          <a:lstStyle/>
          <a:p>
            <a:pPr/>
          </a:p>
        </p:txBody>
      </p:sp>
      <p:sp>
        <p:nvSpPr>
          <p:cNvPr id="2581" name="Picture Placeholder 12"/>
          <p:cNvSpPr/>
          <p:nvPr>
            <p:ph type="pic" sz="quarter" idx="31"/>
          </p:nvPr>
        </p:nvSpPr>
        <p:spPr>
          <a:xfrm>
            <a:off x="22694904" y="9539795"/>
            <a:ext cx="1152091" cy="748908"/>
          </a:xfrm>
          <a:prstGeom prst="rect">
            <a:avLst/>
          </a:prstGeom>
        </p:spPr>
        <p:txBody>
          <a:bodyPr lIns="91439" rIns="91439">
            <a:noAutofit/>
          </a:bodyPr>
          <a:lstStyle/>
          <a:p>
            <a:pPr/>
          </a:p>
        </p:txBody>
      </p:sp>
      <p:sp>
        <p:nvSpPr>
          <p:cNvPr id="2582" name="Picture Placeholder 15"/>
          <p:cNvSpPr/>
          <p:nvPr>
            <p:ph type="pic" sz="quarter" idx="32"/>
          </p:nvPr>
        </p:nvSpPr>
        <p:spPr>
          <a:xfrm>
            <a:off x="22694904" y="10512776"/>
            <a:ext cx="1152091" cy="748908"/>
          </a:xfrm>
          <a:prstGeom prst="rect">
            <a:avLst/>
          </a:prstGeom>
        </p:spPr>
        <p:txBody>
          <a:bodyPr lIns="91439" rIns="91439">
            <a:noAutofit/>
          </a:bodyPr>
          <a:lstStyle/>
          <a:p>
            <a:pPr/>
          </a:p>
        </p:txBody>
      </p:sp>
      <p:sp>
        <p:nvSpPr>
          <p:cNvPr id="2583"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2584" name="Picture Placeholder 22"/>
          <p:cNvSpPr/>
          <p:nvPr>
            <p:ph type="pic" sz="quarter" idx="34"/>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5 – Grey">
    <p:bg>
      <p:bgPr>
        <a:solidFill>
          <a:srgbClr val="CCCDD1"/>
        </a:solidFill>
      </p:bgPr>
    </p:bg>
    <p:spTree>
      <p:nvGrpSpPr>
        <p:cNvPr id="1" name=""/>
        <p:cNvGrpSpPr/>
        <p:nvPr/>
      </p:nvGrpSpPr>
      <p:grpSpPr>
        <a:xfrm>
          <a:off x="0" y="0"/>
          <a:ext cx="0" cy="0"/>
          <a:chOff x="0" y="0"/>
          <a:chExt cx="0" cy="0"/>
        </a:xfrm>
      </p:grpSpPr>
      <p:sp>
        <p:nvSpPr>
          <p:cNvPr id="2591"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2592"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2593"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2594" name="Line"/>
          <p:cNvSpPr/>
          <p:nvPr/>
        </p:nvSpPr>
        <p:spPr>
          <a:xfrm>
            <a:off x="537006" y="9427803"/>
            <a:ext cx="23309988" cy="1"/>
          </a:xfrm>
          <a:prstGeom prst="line">
            <a:avLst/>
          </a:prstGeom>
          <a:ln w="25400">
            <a:solidFill>
              <a:srgbClr val="FFFFFF">
                <a:alpha val="15000"/>
              </a:srgbClr>
            </a:solidFill>
            <a:miter lim="400000"/>
          </a:ln>
        </p:spPr>
        <p:txBody>
          <a:bodyPr lIns="45718" tIns="45718" rIns="45718" bIns="45718"/>
          <a:lstStyle/>
          <a:p>
            <a:pPr/>
          </a:p>
        </p:txBody>
      </p:sp>
      <p:sp>
        <p:nvSpPr>
          <p:cNvPr id="2595" name="05 Design"/>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05 Design</a:t>
            </a:r>
          </a:p>
        </p:txBody>
      </p:sp>
      <p:sp>
        <p:nvSpPr>
          <p:cNvPr id="2596" name="Body Level One…"/>
          <p:cNvSpPr txBox="1"/>
          <p:nvPr>
            <p:ph type="body" sz="quarter" idx="1" hasCustomPrompt="1"/>
          </p:nvPr>
        </p:nvSpPr>
        <p:spPr>
          <a:xfrm>
            <a:off x="20658867" y="8566811"/>
            <a:ext cx="1487422" cy="435826"/>
          </a:xfrm>
          <a:prstGeom prst="rect">
            <a:avLst/>
          </a:prstGeom>
        </p:spPr>
        <p:txBody>
          <a:bodyPr/>
          <a:lstStyle>
            <a:lvl1pPr algn="r">
              <a:lnSpc>
                <a:spcPct val="110000"/>
              </a:lnSpc>
              <a:defRPr sz="2200">
                <a:solidFill>
                  <a:srgbClr val="F2F2F2"/>
                </a:solidFill>
              </a:defRPr>
            </a:lvl1pPr>
            <a:lvl2pPr algn="r">
              <a:lnSpc>
                <a:spcPct val="110000"/>
              </a:lnSpc>
              <a:defRPr sz="2200">
                <a:solidFill>
                  <a:srgbClr val="F2F2F2"/>
                </a:solidFill>
              </a:defRPr>
            </a:lvl2pPr>
            <a:lvl3pPr algn="r">
              <a:lnSpc>
                <a:spcPct val="110000"/>
              </a:lnSpc>
              <a:defRPr sz="2200">
                <a:solidFill>
                  <a:srgbClr val="F2F2F2"/>
                </a:solidFill>
              </a:defRPr>
            </a:lvl3pPr>
            <a:lvl4pPr algn="r">
              <a:lnSpc>
                <a:spcPct val="110000"/>
              </a:lnSpc>
              <a:defRPr sz="2200">
                <a:solidFill>
                  <a:srgbClr val="F2F2F2"/>
                </a:solidFill>
              </a:defRPr>
            </a:lvl4pPr>
            <a:lvl5pPr algn="r">
              <a:lnSpc>
                <a:spcPct val="110000"/>
              </a:lnSpc>
              <a:defRPr sz="2200">
                <a:solidFill>
                  <a:srgbClr val="F2F2F2"/>
                </a:solidFill>
              </a:defRPr>
            </a:lvl5pPr>
          </a:lstStyle>
          <a:p>
            <a:pPr/>
            <a:r>
              <a:t>49</a:t>
            </a:r>
          </a:p>
          <a:p>
            <a:pPr lvl="1"/>
            <a:r>
              <a:t/>
            </a:r>
          </a:p>
          <a:p>
            <a:pPr lvl="2"/>
            <a:r>
              <a:t/>
            </a:r>
          </a:p>
          <a:p>
            <a:pPr lvl="3"/>
            <a:r>
              <a:t/>
            </a:r>
          </a:p>
          <a:p>
            <a:pPr lvl="4"/>
            <a:r>
              <a:t/>
            </a:r>
          </a:p>
        </p:txBody>
      </p:sp>
      <p:sp>
        <p:nvSpPr>
          <p:cNvPr id="2597" name="Text Placeholder 14"/>
          <p:cNvSpPr/>
          <p:nvPr>
            <p:ph type="body" sz="quarter" idx="21" hasCustomPrompt="1"/>
          </p:nvPr>
        </p:nvSpPr>
        <p:spPr>
          <a:xfrm>
            <a:off x="537006" y="8566811"/>
            <a:ext cx="5519813" cy="523221"/>
          </a:xfrm>
          <a:prstGeom prst="rect">
            <a:avLst/>
          </a:prstGeom>
        </p:spPr>
        <p:txBody>
          <a:bodyPr/>
          <a:lstStyle>
            <a:lvl1pPr>
              <a:defRPr sz="2800">
                <a:solidFill>
                  <a:srgbClr val="FFFFFF"/>
                </a:solidFill>
              </a:defRPr>
            </a:lvl1pPr>
          </a:lstStyle>
          <a:p>
            <a:pPr/>
            <a:r>
              <a:t>Illustrations</a:t>
            </a:r>
          </a:p>
        </p:txBody>
      </p:sp>
      <p:sp>
        <p:nvSpPr>
          <p:cNvPr id="259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599" name="Text Placeholder 14"/>
          <p:cNvSpPr/>
          <p:nvPr>
            <p:ph type="body" sz="quarter" idx="22" hasCustomPrompt="1"/>
          </p:nvPr>
        </p:nvSpPr>
        <p:spPr>
          <a:xfrm>
            <a:off x="20658867" y="9539795"/>
            <a:ext cx="1487422" cy="435826"/>
          </a:xfrm>
          <a:prstGeom prst="rect">
            <a:avLst/>
          </a:prstGeom>
        </p:spPr>
        <p:txBody>
          <a:bodyPr/>
          <a:lstStyle>
            <a:lvl1pPr algn="r">
              <a:lnSpc>
                <a:spcPct val="110000"/>
              </a:lnSpc>
              <a:defRPr sz="2200">
                <a:solidFill>
                  <a:srgbClr val="F2F2F2"/>
                </a:solidFill>
              </a:defRPr>
            </a:lvl1pPr>
          </a:lstStyle>
          <a:p>
            <a:pPr/>
            <a:r>
              <a:t>50</a:t>
            </a:r>
          </a:p>
        </p:txBody>
      </p:sp>
      <p:sp>
        <p:nvSpPr>
          <p:cNvPr id="2600" name="Text Placeholder 14"/>
          <p:cNvSpPr/>
          <p:nvPr>
            <p:ph type="body" sz="quarter" idx="23" hasCustomPrompt="1"/>
          </p:nvPr>
        </p:nvSpPr>
        <p:spPr>
          <a:xfrm>
            <a:off x="537006" y="9539795"/>
            <a:ext cx="5519813" cy="523221"/>
          </a:xfrm>
          <a:prstGeom prst="rect">
            <a:avLst/>
          </a:prstGeom>
        </p:spPr>
        <p:txBody>
          <a:bodyPr/>
          <a:lstStyle>
            <a:lvl1pPr>
              <a:defRPr sz="2800">
                <a:solidFill>
                  <a:srgbClr val="FFFFFF"/>
                </a:solidFill>
              </a:defRPr>
            </a:lvl1pPr>
          </a:lstStyle>
          <a:p>
            <a:pPr/>
            <a:r>
              <a:t>UI Elements</a:t>
            </a:r>
          </a:p>
        </p:txBody>
      </p:sp>
      <p:sp>
        <p:nvSpPr>
          <p:cNvPr id="2601" name="Text Placeholder 14"/>
          <p:cNvSpPr/>
          <p:nvPr>
            <p:ph type="body" sz="quarter" idx="24" hasCustomPrompt="1"/>
          </p:nvPr>
        </p:nvSpPr>
        <p:spPr>
          <a:xfrm>
            <a:off x="20658867" y="10512776"/>
            <a:ext cx="1487422" cy="435826"/>
          </a:xfrm>
          <a:prstGeom prst="rect">
            <a:avLst/>
          </a:prstGeom>
        </p:spPr>
        <p:txBody>
          <a:bodyPr/>
          <a:lstStyle>
            <a:lvl1pPr algn="r">
              <a:lnSpc>
                <a:spcPct val="110000"/>
              </a:lnSpc>
              <a:defRPr sz="2200">
                <a:solidFill>
                  <a:srgbClr val="F2F2F2"/>
                </a:solidFill>
              </a:defRPr>
            </a:lvl1pPr>
          </a:lstStyle>
          <a:p>
            <a:pPr/>
            <a:r>
              <a:t>51</a:t>
            </a:r>
          </a:p>
        </p:txBody>
      </p:sp>
      <p:sp>
        <p:nvSpPr>
          <p:cNvPr id="2602" name="Text Placeholder 14"/>
          <p:cNvSpPr/>
          <p:nvPr>
            <p:ph type="body" sz="quarter" idx="25" hasCustomPrompt="1"/>
          </p:nvPr>
        </p:nvSpPr>
        <p:spPr>
          <a:xfrm>
            <a:off x="537006" y="10512776"/>
            <a:ext cx="5519813" cy="523221"/>
          </a:xfrm>
          <a:prstGeom prst="rect">
            <a:avLst/>
          </a:prstGeom>
        </p:spPr>
        <p:txBody>
          <a:bodyPr/>
          <a:lstStyle>
            <a:lvl1pPr>
              <a:defRPr sz="2800">
                <a:solidFill>
                  <a:srgbClr val="FFFFFF"/>
                </a:solidFill>
              </a:defRPr>
            </a:lvl1pPr>
          </a:lstStyle>
          <a:p>
            <a:pPr/>
            <a:r>
              <a:t>Layouts</a:t>
            </a:r>
          </a:p>
        </p:txBody>
      </p:sp>
      <p:sp>
        <p:nvSpPr>
          <p:cNvPr id="2603" name="Text Placeholder 14"/>
          <p:cNvSpPr/>
          <p:nvPr>
            <p:ph type="body" sz="quarter" idx="26" hasCustomPrompt="1"/>
          </p:nvPr>
        </p:nvSpPr>
        <p:spPr>
          <a:xfrm>
            <a:off x="20658867" y="11485759"/>
            <a:ext cx="1487422" cy="435826"/>
          </a:xfrm>
          <a:prstGeom prst="rect">
            <a:avLst/>
          </a:prstGeom>
        </p:spPr>
        <p:txBody>
          <a:bodyPr/>
          <a:lstStyle>
            <a:lvl1pPr algn="r">
              <a:lnSpc>
                <a:spcPct val="110000"/>
              </a:lnSpc>
              <a:defRPr sz="2200">
                <a:solidFill>
                  <a:srgbClr val="F2F2F2"/>
                </a:solidFill>
              </a:defRPr>
            </a:lvl1pPr>
          </a:lstStyle>
          <a:p>
            <a:pPr/>
            <a:r>
              <a:t>52 – 53</a:t>
            </a:r>
          </a:p>
        </p:txBody>
      </p:sp>
      <p:sp>
        <p:nvSpPr>
          <p:cNvPr id="2604" name="Text Placeholder 14"/>
          <p:cNvSpPr/>
          <p:nvPr>
            <p:ph type="body" sz="quarter" idx="27" hasCustomPrompt="1"/>
          </p:nvPr>
        </p:nvSpPr>
        <p:spPr>
          <a:xfrm>
            <a:off x="537006" y="11485759"/>
            <a:ext cx="5519813" cy="523221"/>
          </a:xfrm>
          <a:prstGeom prst="rect">
            <a:avLst/>
          </a:prstGeom>
        </p:spPr>
        <p:txBody>
          <a:bodyPr/>
          <a:lstStyle>
            <a:lvl1pPr>
              <a:defRPr sz="2800">
                <a:solidFill>
                  <a:srgbClr val="FFFFFF"/>
                </a:solidFill>
              </a:defRPr>
            </a:lvl1pPr>
          </a:lstStyle>
          <a:p>
            <a:pPr/>
            <a:r>
              <a:t>Overview</a:t>
            </a:r>
          </a:p>
        </p:txBody>
      </p:sp>
      <p:sp>
        <p:nvSpPr>
          <p:cNvPr id="2605" name="Text Placeholder 14"/>
          <p:cNvSpPr/>
          <p:nvPr>
            <p:ph type="body" sz="quarter" idx="28" hasCustomPrompt="1"/>
          </p:nvPr>
        </p:nvSpPr>
        <p:spPr>
          <a:xfrm>
            <a:off x="20658867" y="12458741"/>
            <a:ext cx="1487422" cy="435826"/>
          </a:xfrm>
          <a:prstGeom prst="rect">
            <a:avLst/>
          </a:prstGeom>
        </p:spPr>
        <p:txBody>
          <a:bodyPr/>
          <a:lstStyle>
            <a:lvl1pPr algn="r">
              <a:lnSpc>
                <a:spcPct val="110000"/>
              </a:lnSpc>
              <a:defRPr sz="2200">
                <a:solidFill>
                  <a:srgbClr val="F2F2F2"/>
                </a:solidFill>
              </a:defRPr>
            </a:lvl1pPr>
          </a:lstStyle>
          <a:p>
            <a:pPr/>
            <a:r>
              <a:t>54</a:t>
            </a:r>
          </a:p>
        </p:txBody>
      </p:sp>
      <p:sp>
        <p:nvSpPr>
          <p:cNvPr id="2606" name="Text Placeholder 14"/>
          <p:cNvSpPr/>
          <p:nvPr>
            <p:ph type="body" sz="quarter" idx="29"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2607" name="Picture Placeholder 8"/>
          <p:cNvSpPr/>
          <p:nvPr>
            <p:ph type="pic" sz="quarter" idx="30"/>
          </p:nvPr>
        </p:nvSpPr>
        <p:spPr>
          <a:xfrm>
            <a:off x="22694904" y="8566811"/>
            <a:ext cx="1152091" cy="748908"/>
          </a:xfrm>
          <a:prstGeom prst="rect">
            <a:avLst/>
          </a:prstGeom>
        </p:spPr>
        <p:txBody>
          <a:bodyPr lIns="91439" rIns="91439">
            <a:noAutofit/>
          </a:bodyPr>
          <a:lstStyle/>
          <a:p>
            <a:pPr/>
          </a:p>
        </p:txBody>
      </p:sp>
      <p:sp>
        <p:nvSpPr>
          <p:cNvPr id="2608" name="Picture Placeholder 12"/>
          <p:cNvSpPr/>
          <p:nvPr>
            <p:ph type="pic" sz="quarter" idx="31"/>
          </p:nvPr>
        </p:nvSpPr>
        <p:spPr>
          <a:xfrm>
            <a:off x="22694904" y="9539795"/>
            <a:ext cx="1152091" cy="748908"/>
          </a:xfrm>
          <a:prstGeom prst="rect">
            <a:avLst/>
          </a:prstGeom>
        </p:spPr>
        <p:txBody>
          <a:bodyPr lIns="91439" rIns="91439">
            <a:noAutofit/>
          </a:bodyPr>
          <a:lstStyle/>
          <a:p>
            <a:pPr/>
          </a:p>
        </p:txBody>
      </p:sp>
      <p:sp>
        <p:nvSpPr>
          <p:cNvPr id="2609" name="Picture Placeholder 15"/>
          <p:cNvSpPr/>
          <p:nvPr>
            <p:ph type="pic" sz="quarter" idx="32"/>
          </p:nvPr>
        </p:nvSpPr>
        <p:spPr>
          <a:xfrm>
            <a:off x="22694904" y="10512776"/>
            <a:ext cx="1152091" cy="748908"/>
          </a:xfrm>
          <a:prstGeom prst="rect">
            <a:avLst/>
          </a:prstGeom>
        </p:spPr>
        <p:txBody>
          <a:bodyPr lIns="91439" rIns="91439">
            <a:noAutofit/>
          </a:bodyPr>
          <a:lstStyle/>
          <a:p>
            <a:pPr/>
          </a:p>
        </p:txBody>
      </p:sp>
      <p:sp>
        <p:nvSpPr>
          <p:cNvPr id="2610"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2611" name="Picture Placeholder 22"/>
          <p:cNvSpPr/>
          <p:nvPr>
            <p:ph type="pic" sz="quarter" idx="34"/>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5 – Black">
    <p:bg>
      <p:bgPr>
        <a:solidFill>
          <a:srgbClr val="000000"/>
        </a:solidFill>
      </p:bgPr>
    </p:bg>
    <p:spTree>
      <p:nvGrpSpPr>
        <p:cNvPr id="1" name=""/>
        <p:cNvGrpSpPr/>
        <p:nvPr/>
      </p:nvGrpSpPr>
      <p:grpSpPr>
        <a:xfrm>
          <a:off x="0" y="0"/>
          <a:ext cx="0" cy="0"/>
          <a:chOff x="0" y="0"/>
          <a:chExt cx="0" cy="0"/>
        </a:xfrm>
      </p:grpSpPr>
      <p:sp>
        <p:nvSpPr>
          <p:cNvPr id="2618"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2619"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2620"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2621" name="Line"/>
          <p:cNvSpPr/>
          <p:nvPr/>
        </p:nvSpPr>
        <p:spPr>
          <a:xfrm>
            <a:off x="537006" y="9427803"/>
            <a:ext cx="23309988" cy="1"/>
          </a:xfrm>
          <a:prstGeom prst="line">
            <a:avLst/>
          </a:prstGeom>
          <a:ln w="25400">
            <a:solidFill>
              <a:srgbClr val="FFFFFF">
                <a:alpha val="15000"/>
              </a:srgbClr>
            </a:solidFill>
            <a:miter lim="400000"/>
          </a:ln>
        </p:spPr>
        <p:txBody>
          <a:bodyPr lIns="45718" tIns="45718" rIns="45718" bIns="45718"/>
          <a:lstStyle/>
          <a:p>
            <a:pPr/>
          </a:p>
        </p:txBody>
      </p:sp>
      <p:sp>
        <p:nvSpPr>
          <p:cNvPr id="2622" name="05 Design"/>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05 Design</a:t>
            </a:r>
          </a:p>
        </p:txBody>
      </p:sp>
      <p:sp>
        <p:nvSpPr>
          <p:cNvPr id="2623" name="Body Level One…"/>
          <p:cNvSpPr txBox="1"/>
          <p:nvPr>
            <p:ph type="body" sz="quarter" idx="1" hasCustomPrompt="1"/>
          </p:nvPr>
        </p:nvSpPr>
        <p:spPr>
          <a:xfrm>
            <a:off x="20658867" y="8566811"/>
            <a:ext cx="1487422" cy="435826"/>
          </a:xfrm>
          <a:prstGeom prst="rect">
            <a:avLst/>
          </a:prstGeom>
        </p:spPr>
        <p:txBody>
          <a:bodyPr/>
          <a:lstStyle>
            <a:lvl1pPr algn="r">
              <a:lnSpc>
                <a:spcPct val="110000"/>
              </a:lnSpc>
              <a:defRPr sz="2200">
                <a:solidFill>
                  <a:srgbClr val="808080"/>
                </a:solidFill>
              </a:defRPr>
            </a:lvl1pPr>
            <a:lvl2pPr algn="r">
              <a:lnSpc>
                <a:spcPct val="110000"/>
              </a:lnSpc>
              <a:defRPr sz="2200">
                <a:solidFill>
                  <a:srgbClr val="808080"/>
                </a:solidFill>
              </a:defRPr>
            </a:lvl2pPr>
            <a:lvl3pPr algn="r">
              <a:lnSpc>
                <a:spcPct val="110000"/>
              </a:lnSpc>
              <a:defRPr sz="2200">
                <a:solidFill>
                  <a:srgbClr val="808080"/>
                </a:solidFill>
              </a:defRPr>
            </a:lvl3pPr>
            <a:lvl4pPr algn="r">
              <a:lnSpc>
                <a:spcPct val="110000"/>
              </a:lnSpc>
              <a:defRPr sz="2200">
                <a:solidFill>
                  <a:srgbClr val="808080"/>
                </a:solidFill>
              </a:defRPr>
            </a:lvl4pPr>
            <a:lvl5pPr algn="r">
              <a:lnSpc>
                <a:spcPct val="110000"/>
              </a:lnSpc>
              <a:defRPr sz="2200">
                <a:solidFill>
                  <a:srgbClr val="808080"/>
                </a:solidFill>
              </a:defRPr>
            </a:lvl5pPr>
          </a:lstStyle>
          <a:p>
            <a:pPr/>
            <a:r>
              <a:t>49</a:t>
            </a:r>
          </a:p>
          <a:p>
            <a:pPr lvl="1"/>
            <a:r>
              <a:t/>
            </a:r>
          </a:p>
          <a:p>
            <a:pPr lvl="2"/>
            <a:r>
              <a:t/>
            </a:r>
          </a:p>
          <a:p>
            <a:pPr lvl="3"/>
            <a:r>
              <a:t/>
            </a:r>
          </a:p>
          <a:p>
            <a:pPr lvl="4"/>
            <a:r>
              <a:t/>
            </a:r>
          </a:p>
        </p:txBody>
      </p:sp>
      <p:sp>
        <p:nvSpPr>
          <p:cNvPr id="2624" name="Text Placeholder 14"/>
          <p:cNvSpPr/>
          <p:nvPr>
            <p:ph type="body" sz="quarter" idx="21" hasCustomPrompt="1"/>
          </p:nvPr>
        </p:nvSpPr>
        <p:spPr>
          <a:xfrm>
            <a:off x="537006" y="8566811"/>
            <a:ext cx="5519813" cy="523221"/>
          </a:xfrm>
          <a:prstGeom prst="rect">
            <a:avLst/>
          </a:prstGeom>
        </p:spPr>
        <p:txBody>
          <a:bodyPr/>
          <a:lstStyle>
            <a:lvl1pPr>
              <a:defRPr sz="2800">
                <a:solidFill>
                  <a:srgbClr val="FFFFFF"/>
                </a:solidFill>
              </a:defRPr>
            </a:lvl1pPr>
          </a:lstStyle>
          <a:p>
            <a:pPr/>
            <a:r>
              <a:t>Illustrations</a:t>
            </a:r>
          </a:p>
        </p:txBody>
      </p:sp>
      <p:sp>
        <p:nvSpPr>
          <p:cNvPr id="262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626" name="Text Placeholder 14"/>
          <p:cNvSpPr/>
          <p:nvPr>
            <p:ph type="body" sz="quarter" idx="22" hasCustomPrompt="1"/>
          </p:nvPr>
        </p:nvSpPr>
        <p:spPr>
          <a:xfrm>
            <a:off x="20658867" y="9539795"/>
            <a:ext cx="1487422" cy="435826"/>
          </a:xfrm>
          <a:prstGeom prst="rect">
            <a:avLst/>
          </a:prstGeom>
        </p:spPr>
        <p:txBody>
          <a:bodyPr/>
          <a:lstStyle>
            <a:lvl1pPr algn="r">
              <a:lnSpc>
                <a:spcPct val="110000"/>
              </a:lnSpc>
              <a:defRPr sz="2200">
                <a:solidFill>
                  <a:srgbClr val="808080"/>
                </a:solidFill>
              </a:defRPr>
            </a:lvl1pPr>
          </a:lstStyle>
          <a:p>
            <a:pPr/>
            <a:r>
              <a:t>50</a:t>
            </a:r>
          </a:p>
        </p:txBody>
      </p:sp>
      <p:sp>
        <p:nvSpPr>
          <p:cNvPr id="2627" name="Text Placeholder 14"/>
          <p:cNvSpPr/>
          <p:nvPr>
            <p:ph type="body" sz="quarter" idx="23" hasCustomPrompt="1"/>
          </p:nvPr>
        </p:nvSpPr>
        <p:spPr>
          <a:xfrm>
            <a:off x="537006" y="9539795"/>
            <a:ext cx="5519813" cy="523221"/>
          </a:xfrm>
          <a:prstGeom prst="rect">
            <a:avLst/>
          </a:prstGeom>
        </p:spPr>
        <p:txBody>
          <a:bodyPr/>
          <a:lstStyle>
            <a:lvl1pPr>
              <a:defRPr sz="2800">
                <a:solidFill>
                  <a:srgbClr val="FFFFFF"/>
                </a:solidFill>
              </a:defRPr>
            </a:lvl1pPr>
          </a:lstStyle>
          <a:p>
            <a:pPr/>
            <a:r>
              <a:t>UI Elements</a:t>
            </a:r>
          </a:p>
        </p:txBody>
      </p:sp>
      <p:sp>
        <p:nvSpPr>
          <p:cNvPr id="2628" name="Text Placeholder 14"/>
          <p:cNvSpPr/>
          <p:nvPr>
            <p:ph type="body" sz="quarter" idx="24" hasCustomPrompt="1"/>
          </p:nvPr>
        </p:nvSpPr>
        <p:spPr>
          <a:xfrm>
            <a:off x="20658867" y="10512776"/>
            <a:ext cx="1487422" cy="435826"/>
          </a:xfrm>
          <a:prstGeom prst="rect">
            <a:avLst/>
          </a:prstGeom>
        </p:spPr>
        <p:txBody>
          <a:bodyPr/>
          <a:lstStyle>
            <a:lvl1pPr algn="r">
              <a:lnSpc>
                <a:spcPct val="110000"/>
              </a:lnSpc>
              <a:defRPr sz="2200">
                <a:solidFill>
                  <a:srgbClr val="808080"/>
                </a:solidFill>
              </a:defRPr>
            </a:lvl1pPr>
          </a:lstStyle>
          <a:p>
            <a:pPr/>
            <a:r>
              <a:t>51</a:t>
            </a:r>
          </a:p>
        </p:txBody>
      </p:sp>
      <p:sp>
        <p:nvSpPr>
          <p:cNvPr id="2629" name="Text Placeholder 14"/>
          <p:cNvSpPr/>
          <p:nvPr>
            <p:ph type="body" sz="quarter" idx="25" hasCustomPrompt="1"/>
          </p:nvPr>
        </p:nvSpPr>
        <p:spPr>
          <a:xfrm>
            <a:off x="537006" y="10512776"/>
            <a:ext cx="5519813" cy="523221"/>
          </a:xfrm>
          <a:prstGeom prst="rect">
            <a:avLst/>
          </a:prstGeom>
        </p:spPr>
        <p:txBody>
          <a:bodyPr/>
          <a:lstStyle>
            <a:lvl1pPr>
              <a:defRPr sz="2800">
                <a:solidFill>
                  <a:srgbClr val="FFFFFF"/>
                </a:solidFill>
              </a:defRPr>
            </a:lvl1pPr>
          </a:lstStyle>
          <a:p>
            <a:pPr/>
            <a:r>
              <a:t>Layouts</a:t>
            </a:r>
          </a:p>
        </p:txBody>
      </p:sp>
      <p:sp>
        <p:nvSpPr>
          <p:cNvPr id="2630" name="Text Placeholder 14"/>
          <p:cNvSpPr/>
          <p:nvPr>
            <p:ph type="body" sz="quarter" idx="26" hasCustomPrompt="1"/>
          </p:nvPr>
        </p:nvSpPr>
        <p:spPr>
          <a:xfrm>
            <a:off x="20658867" y="11485759"/>
            <a:ext cx="1487422" cy="435826"/>
          </a:xfrm>
          <a:prstGeom prst="rect">
            <a:avLst/>
          </a:prstGeom>
        </p:spPr>
        <p:txBody>
          <a:bodyPr/>
          <a:lstStyle>
            <a:lvl1pPr algn="r">
              <a:lnSpc>
                <a:spcPct val="110000"/>
              </a:lnSpc>
              <a:defRPr sz="2200">
                <a:solidFill>
                  <a:srgbClr val="808080"/>
                </a:solidFill>
              </a:defRPr>
            </a:lvl1pPr>
          </a:lstStyle>
          <a:p>
            <a:pPr/>
            <a:r>
              <a:t>52 – 53</a:t>
            </a:r>
          </a:p>
        </p:txBody>
      </p:sp>
      <p:sp>
        <p:nvSpPr>
          <p:cNvPr id="2631" name="Text Placeholder 14"/>
          <p:cNvSpPr/>
          <p:nvPr>
            <p:ph type="body" sz="quarter" idx="27" hasCustomPrompt="1"/>
          </p:nvPr>
        </p:nvSpPr>
        <p:spPr>
          <a:xfrm>
            <a:off x="537006" y="11485759"/>
            <a:ext cx="5519813" cy="523221"/>
          </a:xfrm>
          <a:prstGeom prst="rect">
            <a:avLst/>
          </a:prstGeom>
        </p:spPr>
        <p:txBody>
          <a:bodyPr/>
          <a:lstStyle>
            <a:lvl1pPr>
              <a:defRPr sz="2800">
                <a:solidFill>
                  <a:srgbClr val="FFFFFF"/>
                </a:solidFill>
              </a:defRPr>
            </a:lvl1pPr>
          </a:lstStyle>
          <a:p>
            <a:pPr/>
            <a:r>
              <a:t>Overview</a:t>
            </a:r>
          </a:p>
        </p:txBody>
      </p:sp>
      <p:sp>
        <p:nvSpPr>
          <p:cNvPr id="2632" name="Text Placeholder 14"/>
          <p:cNvSpPr/>
          <p:nvPr>
            <p:ph type="body" sz="quarter" idx="28" hasCustomPrompt="1"/>
          </p:nvPr>
        </p:nvSpPr>
        <p:spPr>
          <a:xfrm>
            <a:off x="20658867" y="12458741"/>
            <a:ext cx="1487422" cy="435826"/>
          </a:xfrm>
          <a:prstGeom prst="rect">
            <a:avLst/>
          </a:prstGeom>
        </p:spPr>
        <p:txBody>
          <a:bodyPr/>
          <a:lstStyle>
            <a:lvl1pPr algn="r">
              <a:lnSpc>
                <a:spcPct val="110000"/>
              </a:lnSpc>
              <a:defRPr sz="2200">
                <a:solidFill>
                  <a:srgbClr val="808080"/>
                </a:solidFill>
              </a:defRPr>
            </a:lvl1pPr>
          </a:lstStyle>
          <a:p>
            <a:pPr/>
            <a:r>
              <a:t>54</a:t>
            </a:r>
          </a:p>
        </p:txBody>
      </p:sp>
      <p:sp>
        <p:nvSpPr>
          <p:cNvPr id="2633" name="Text Placeholder 14"/>
          <p:cNvSpPr/>
          <p:nvPr>
            <p:ph type="body" sz="quarter" idx="29"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2634" name="Picture Placeholder 8"/>
          <p:cNvSpPr/>
          <p:nvPr>
            <p:ph type="pic" sz="quarter" idx="30"/>
          </p:nvPr>
        </p:nvSpPr>
        <p:spPr>
          <a:xfrm>
            <a:off x="22694904" y="8566811"/>
            <a:ext cx="1152091" cy="748908"/>
          </a:xfrm>
          <a:prstGeom prst="rect">
            <a:avLst/>
          </a:prstGeom>
        </p:spPr>
        <p:txBody>
          <a:bodyPr lIns="91439" rIns="91439">
            <a:noAutofit/>
          </a:bodyPr>
          <a:lstStyle/>
          <a:p>
            <a:pPr/>
          </a:p>
        </p:txBody>
      </p:sp>
      <p:sp>
        <p:nvSpPr>
          <p:cNvPr id="2635" name="Picture Placeholder 12"/>
          <p:cNvSpPr/>
          <p:nvPr>
            <p:ph type="pic" sz="quarter" idx="31"/>
          </p:nvPr>
        </p:nvSpPr>
        <p:spPr>
          <a:xfrm>
            <a:off x="22694904" y="9539795"/>
            <a:ext cx="1152091" cy="748908"/>
          </a:xfrm>
          <a:prstGeom prst="rect">
            <a:avLst/>
          </a:prstGeom>
        </p:spPr>
        <p:txBody>
          <a:bodyPr lIns="91439" rIns="91439">
            <a:noAutofit/>
          </a:bodyPr>
          <a:lstStyle/>
          <a:p>
            <a:pPr/>
          </a:p>
        </p:txBody>
      </p:sp>
      <p:sp>
        <p:nvSpPr>
          <p:cNvPr id="2636" name="Picture Placeholder 15"/>
          <p:cNvSpPr/>
          <p:nvPr>
            <p:ph type="pic" sz="quarter" idx="32"/>
          </p:nvPr>
        </p:nvSpPr>
        <p:spPr>
          <a:xfrm>
            <a:off x="22694904" y="10512776"/>
            <a:ext cx="1152091" cy="748908"/>
          </a:xfrm>
          <a:prstGeom prst="rect">
            <a:avLst/>
          </a:prstGeom>
        </p:spPr>
        <p:txBody>
          <a:bodyPr lIns="91439" rIns="91439">
            <a:noAutofit/>
          </a:bodyPr>
          <a:lstStyle/>
          <a:p>
            <a:pPr/>
          </a:p>
        </p:txBody>
      </p:sp>
      <p:sp>
        <p:nvSpPr>
          <p:cNvPr id="2637"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2638" name="Picture Placeholder 22"/>
          <p:cNvSpPr/>
          <p:nvPr>
            <p:ph type="pic" sz="quarter" idx="34"/>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llustrations">
    <p:spTree>
      <p:nvGrpSpPr>
        <p:cNvPr id="1" name=""/>
        <p:cNvGrpSpPr/>
        <p:nvPr/>
      </p:nvGrpSpPr>
      <p:grpSpPr>
        <a:xfrm>
          <a:off x="0" y="0"/>
          <a:ext cx="0" cy="0"/>
          <a:chOff x="0" y="0"/>
          <a:chExt cx="0" cy="0"/>
        </a:xfrm>
      </p:grpSpPr>
      <p:sp>
        <p:nvSpPr>
          <p:cNvPr id="2645" name="Rounded Rectangle"/>
          <p:cNvSpPr/>
          <p:nvPr/>
        </p:nvSpPr>
        <p:spPr>
          <a:xfrm>
            <a:off x="536921" y="3401614"/>
            <a:ext cx="23310159" cy="9806386"/>
          </a:xfrm>
          <a:prstGeom prst="roundRect">
            <a:avLst>
              <a:gd name="adj" fmla="val 197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646" name="Picture Placeholder 6"/>
          <p:cNvSpPr/>
          <p:nvPr>
            <p:ph type="pic" sz="quarter" idx="21"/>
          </p:nvPr>
        </p:nvSpPr>
        <p:spPr>
          <a:xfrm>
            <a:off x="-1248361" y="5823089"/>
            <a:ext cx="4067574" cy="5084369"/>
          </a:xfrm>
          <a:prstGeom prst="rect">
            <a:avLst/>
          </a:prstGeom>
        </p:spPr>
        <p:txBody>
          <a:bodyPr lIns="91439" rIns="91439">
            <a:noAutofit/>
          </a:bodyPr>
          <a:lstStyle/>
          <a:p>
            <a:pPr/>
          </a:p>
        </p:txBody>
      </p:sp>
      <p:sp>
        <p:nvSpPr>
          <p:cNvPr id="2647" name="Body Level One…"/>
          <p:cNvSpPr txBox="1"/>
          <p:nvPr>
            <p:ph type="body" sz="quarter" idx="1" hasCustomPrompt="1"/>
          </p:nvPr>
        </p:nvSpPr>
        <p:spPr>
          <a:xfrm>
            <a:off x="16977633" y="564055"/>
            <a:ext cx="6826672" cy="2097434"/>
          </a:xfrm>
          <a:prstGeom prst="rect">
            <a:avLst/>
          </a:prstGeom>
        </p:spPr>
        <p:txBody>
          <a:bodyPr/>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a:t>
            </a:r>
          </a:p>
          <a:p>
            <a:pPr lvl="1"/>
            <a:r>
              <a:t/>
            </a:r>
          </a:p>
          <a:p>
            <a:pPr lvl="2"/>
            <a:r>
              <a:t/>
            </a:r>
          </a:p>
          <a:p>
            <a:pPr lvl="3"/>
            <a:r>
              <a:t/>
            </a:r>
          </a:p>
          <a:p>
            <a:pPr lvl="4"/>
            <a:r>
              <a:t/>
            </a:r>
          </a:p>
        </p:txBody>
      </p:sp>
      <p:sp>
        <p:nvSpPr>
          <p:cNvPr id="2648" name="Picture Placeholder 8"/>
          <p:cNvSpPr/>
          <p:nvPr>
            <p:ph type="pic" sz="quarter" idx="22"/>
          </p:nvPr>
        </p:nvSpPr>
        <p:spPr>
          <a:xfrm>
            <a:off x="8890792" y="4178300"/>
            <a:ext cx="6602416" cy="8253015"/>
          </a:xfrm>
          <a:prstGeom prst="rect">
            <a:avLst/>
          </a:prstGeom>
        </p:spPr>
        <p:txBody>
          <a:bodyPr lIns="91439" rIns="91439">
            <a:noAutofit/>
          </a:bodyPr>
          <a:lstStyle/>
          <a:p>
            <a:pPr/>
          </a:p>
        </p:txBody>
      </p:sp>
      <p:sp>
        <p:nvSpPr>
          <p:cNvPr id="2649" name="Picture Placeholder 7"/>
          <p:cNvSpPr/>
          <p:nvPr>
            <p:ph type="pic" sz="quarter" idx="23"/>
          </p:nvPr>
        </p:nvSpPr>
        <p:spPr>
          <a:xfrm>
            <a:off x="3121849" y="4925471"/>
            <a:ext cx="5455987" cy="6819983"/>
          </a:xfrm>
          <a:prstGeom prst="rect">
            <a:avLst/>
          </a:prstGeom>
        </p:spPr>
        <p:txBody>
          <a:bodyPr lIns="91439" rIns="91439">
            <a:noAutofit/>
          </a:bodyPr>
          <a:lstStyle/>
          <a:p>
            <a:pPr/>
          </a:p>
        </p:txBody>
      </p:sp>
      <p:sp>
        <p:nvSpPr>
          <p:cNvPr id="2650" name="Rectangle"/>
          <p:cNvSpPr/>
          <p:nvPr>
            <p:ph type="body" sz="quarter" idx="24" hasCustomPrompt="1"/>
          </p:nvPr>
        </p:nvSpPr>
        <p:spPr>
          <a:xfrm>
            <a:off x="-17627" y="3572247"/>
            <a:ext cx="554420" cy="9806386"/>
          </a:xfrm>
          <a:prstGeom prst="rect">
            <a:avLst/>
          </a:prstGeom>
          <a:solidFill>
            <a:srgbClr val="FFFFFF"/>
          </a:solidFill>
        </p:spPr>
        <p:txBody>
          <a:bodyPr anchor="ctr"/>
          <a:lstStyle>
            <a:lvl1pPr algn="ctr">
              <a:defRPr sz="3200">
                <a:solidFill>
                  <a:srgbClr val="FFFFFF"/>
                </a:solidFill>
              </a:defRPr>
            </a:lvl1pPr>
          </a:lstStyle>
          <a:p>
            <a:pPr/>
            <a:r>
              <a:t> </a:t>
            </a:r>
          </a:p>
        </p:txBody>
      </p:sp>
      <p:sp>
        <p:nvSpPr>
          <p:cNvPr id="2651" name="Picture Placeholder 9"/>
          <p:cNvSpPr/>
          <p:nvPr>
            <p:ph type="pic" sz="quarter" idx="25"/>
          </p:nvPr>
        </p:nvSpPr>
        <p:spPr>
          <a:xfrm>
            <a:off x="15805909" y="4925471"/>
            <a:ext cx="5455988" cy="6819983"/>
          </a:xfrm>
          <a:prstGeom prst="rect">
            <a:avLst/>
          </a:prstGeom>
        </p:spPr>
        <p:txBody>
          <a:bodyPr lIns="91439" rIns="91439">
            <a:noAutofit/>
          </a:bodyPr>
          <a:lstStyle/>
          <a:p>
            <a:pPr/>
          </a:p>
        </p:txBody>
      </p:sp>
      <p:sp>
        <p:nvSpPr>
          <p:cNvPr id="2652" name="Picture Placeholder 10"/>
          <p:cNvSpPr/>
          <p:nvPr>
            <p:ph type="pic" sz="quarter" idx="26"/>
          </p:nvPr>
        </p:nvSpPr>
        <p:spPr>
          <a:xfrm>
            <a:off x="21564787" y="5823089"/>
            <a:ext cx="4067573" cy="5084369"/>
          </a:xfrm>
          <a:prstGeom prst="rect">
            <a:avLst/>
          </a:prstGeom>
        </p:spPr>
        <p:txBody>
          <a:bodyPr lIns="91439" rIns="91439">
            <a:noAutofit/>
          </a:bodyPr>
          <a:lstStyle/>
          <a:p>
            <a:pPr/>
          </a:p>
        </p:txBody>
      </p:sp>
      <p:sp>
        <p:nvSpPr>
          <p:cNvPr id="2653" name="Rectangle"/>
          <p:cNvSpPr/>
          <p:nvPr>
            <p:ph type="body" sz="quarter" idx="27" hasCustomPrompt="1"/>
          </p:nvPr>
        </p:nvSpPr>
        <p:spPr>
          <a:xfrm>
            <a:off x="23849631" y="3613362"/>
            <a:ext cx="554420" cy="9629827"/>
          </a:xfrm>
          <a:prstGeom prst="rect">
            <a:avLst/>
          </a:prstGeom>
          <a:solidFill>
            <a:srgbClr val="FFFFFF"/>
          </a:solidFill>
        </p:spPr>
        <p:txBody>
          <a:bodyPr anchor="ctr"/>
          <a:lstStyle>
            <a:lvl1pPr algn="ctr">
              <a:defRPr sz="3200">
                <a:solidFill>
                  <a:srgbClr val="FFFFFF"/>
                </a:solidFill>
              </a:defRPr>
            </a:lvl1pPr>
          </a:lstStyle>
          <a:p>
            <a:pPr/>
            <a:r>
              <a:t> </a:t>
            </a:r>
          </a:p>
        </p:txBody>
      </p:sp>
      <p:sp>
        <p:nvSpPr>
          <p:cNvPr id="2654" name="Text Placeholder 14"/>
          <p:cNvSpPr/>
          <p:nvPr>
            <p:ph type="body" sz="quarter" idx="28"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Design</a:t>
            </a:r>
          </a:p>
        </p:txBody>
      </p:sp>
      <p:sp>
        <p:nvSpPr>
          <p:cNvPr id="2655" name="GraphicsIllustrations"/>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GraphicsIllustrations</a:t>
            </a:r>
          </a:p>
        </p:txBody>
      </p:sp>
      <p:sp>
        <p:nvSpPr>
          <p:cNvPr id="265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1 – Grey">
    <p:bg>
      <p:bgPr>
        <a:solidFill>
          <a:srgbClr val="CCCDD1"/>
        </a:solidFill>
      </p:bgPr>
    </p:bg>
    <p:spTree>
      <p:nvGrpSpPr>
        <p:cNvPr id="1" name=""/>
        <p:cNvGrpSpPr/>
        <p:nvPr/>
      </p:nvGrpSpPr>
      <p:grpSpPr>
        <a:xfrm>
          <a:off x="0" y="0"/>
          <a:ext cx="0" cy="0"/>
          <a:chOff x="0" y="0"/>
          <a:chExt cx="0" cy="0"/>
        </a:xfrm>
      </p:grpSpPr>
      <p:sp>
        <p:nvSpPr>
          <p:cNvPr id="245"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46" name="Foreword"/>
          <p:cNvSpPr txBox="1"/>
          <p:nvPr>
            <p:ph type="title" hasCustomPrompt="1"/>
          </p:nvPr>
        </p:nvSpPr>
        <p:spPr>
          <a:xfrm>
            <a:off x="537006" y="508753"/>
            <a:ext cx="7028545" cy="1029256"/>
          </a:xfrm>
          <a:prstGeom prst="rect">
            <a:avLst/>
          </a:prstGeom>
        </p:spPr>
        <p:txBody>
          <a:bodyPr anchor="t"/>
          <a:lstStyle>
            <a:lvl1pPr>
              <a:lnSpc>
                <a:spcPct val="110000"/>
              </a:lnSpc>
              <a:defRPr spc="-180" sz="6000">
                <a:solidFill>
                  <a:srgbClr val="F2F2F2"/>
                </a:solidFill>
              </a:defRPr>
            </a:lvl1pPr>
          </a:lstStyle>
          <a:p>
            <a:pPr/>
            <a:r>
              <a:t>Foreword</a:t>
            </a:r>
          </a:p>
        </p:txBody>
      </p:sp>
      <p:sp>
        <p:nvSpPr>
          <p:cNvPr id="24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llustrations – Grey">
    <p:bg>
      <p:bgPr>
        <a:solidFill>
          <a:srgbClr val="CCCDD1"/>
        </a:solidFill>
      </p:bgPr>
    </p:bg>
    <p:spTree>
      <p:nvGrpSpPr>
        <p:cNvPr id="1" name=""/>
        <p:cNvGrpSpPr/>
        <p:nvPr/>
      </p:nvGrpSpPr>
      <p:grpSpPr>
        <a:xfrm>
          <a:off x="0" y="0"/>
          <a:ext cx="0" cy="0"/>
          <a:chOff x="0" y="0"/>
          <a:chExt cx="0" cy="0"/>
        </a:xfrm>
      </p:grpSpPr>
      <p:sp>
        <p:nvSpPr>
          <p:cNvPr id="2663" name="Rounded Rectangle"/>
          <p:cNvSpPr/>
          <p:nvPr/>
        </p:nvSpPr>
        <p:spPr>
          <a:xfrm>
            <a:off x="536921" y="3401614"/>
            <a:ext cx="23310159" cy="9806386"/>
          </a:xfrm>
          <a:prstGeom prst="roundRect">
            <a:avLst>
              <a:gd name="adj" fmla="val 197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664" name="Picture Placeholder 6"/>
          <p:cNvSpPr/>
          <p:nvPr>
            <p:ph type="pic" sz="quarter" idx="21"/>
          </p:nvPr>
        </p:nvSpPr>
        <p:spPr>
          <a:xfrm>
            <a:off x="-1248361" y="5823089"/>
            <a:ext cx="4067574" cy="5084369"/>
          </a:xfrm>
          <a:prstGeom prst="rect">
            <a:avLst/>
          </a:prstGeom>
        </p:spPr>
        <p:txBody>
          <a:bodyPr lIns="91439" rIns="91439">
            <a:noAutofit/>
          </a:bodyPr>
          <a:lstStyle/>
          <a:p>
            <a:pPr/>
          </a:p>
        </p:txBody>
      </p:sp>
      <p:sp>
        <p:nvSpPr>
          <p:cNvPr id="2665" name="Picture Placeholder 8"/>
          <p:cNvSpPr/>
          <p:nvPr>
            <p:ph type="pic" sz="quarter" idx="22"/>
          </p:nvPr>
        </p:nvSpPr>
        <p:spPr>
          <a:xfrm>
            <a:off x="8890792" y="4178300"/>
            <a:ext cx="6602416" cy="8253015"/>
          </a:xfrm>
          <a:prstGeom prst="rect">
            <a:avLst/>
          </a:prstGeom>
        </p:spPr>
        <p:txBody>
          <a:bodyPr lIns="91439" rIns="91439">
            <a:noAutofit/>
          </a:bodyPr>
          <a:lstStyle/>
          <a:p>
            <a:pPr/>
          </a:p>
        </p:txBody>
      </p:sp>
      <p:sp>
        <p:nvSpPr>
          <p:cNvPr id="2666" name="Picture Placeholder 7"/>
          <p:cNvSpPr/>
          <p:nvPr>
            <p:ph type="pic" sz="quarter" idx="23"/>
          </p:nvPr>
        </p:nvSpPr>
        <p:spPr>
          <a:xfrm>
            <a:off x="3121849" y="4925471"/>
            <a:ext cx="5455987" cy="6819983"/>
          </a:xfrm>
          <a:prstGeom prst="rect">
            <a:avLst/>
          </a:prstGeom>
        </p:spPr>
        <p:txBody>
          <a:bodyPr lIns="91439" rIns="91439">
            <a:noAutofit/>
          </a:bodyPr>
          <a:lstStyle/>
          <a:p>
            <a:pPr/>
          </a:p>
        </p:txBody>
      </p:sp>
      <p:sp>
        <p:nvSpPr>
          <p:cNvPr id="2667" name="Picture Placeholder 9"/>
          <p:cNvSpPr/>
          <p:nvPr>
            <p:ph type="pic" sz="quarter" idx="24"/>
          </p:nvPr>
        </p:nvSpPr>
        <p:spPr>
          <a:xfrm>
            <a:off x="15805909" y="4925471"/>
            <a:ext cx="5455988" cy="6819983"/>
          </a:xfrm>
          <a:prstGeom prst="rect">
            <a:avLst/>
          </a:prstGeom>
        </p:spPr>
        <p:txBody>
          <a:bodyPr lIns="91439" rIns="91439">
            <a:noAutofit/>
          </a:bodyPr>
          <a:lstStyle/>
          <a:p>
            <a:pPr/>
          </a:p>
        </p:txBody>
      </p:sp>
      <p:sp>
        <p:nvSpPr>
          <p:cNvPr id="2668" name="Picture Placeholder 10"/>
          <p:cNvSpPr/>
          <p:nvPr>
            <p:ph type="pic" sz="quarter" idx="25"/>
          </p:nvPr>
        </p:nvSpPr>
        <p:spPr>
          <a:xfrm>
            <a:off x="21564787" y="5823089"/>
            <a:ext cx="4067573" cy="5084369"/>
          </a:xfrm>
          <a:prstGeom prst="rect">
            <a:avLst/>
          </a:prstGeom>
        </p:spPr>
        <p:txBody>
          <a:bodyPr lIns="91439" rIns="91439">
            <a:noAutofit/>
          </a:bodyPr>
          <a:lstStyle/>
          <a:p>
            <a:pPr/>
          </a:p>
        </p:txBody>
      </p:sp>
      <p:sp>
        <p:nvSpPr>
          <p:cNvPr id="2669" name="Body Level One…"/>
          <p:cNvSpPr txBox="1"/>
          <p:nvPr>
            <p:ph type="body" sz="quarter" idx="1" hasCustomPrompt="1"/>
          </p:nvPr>
        </p:nvSpPr>
        <p:spPr>
          <a:xfrm>
            <a:off x="16977633" y="564055"/>
            <a:ext cx="6826672" cy="2097434"/>
          </a:xfrm>
          <a:prstGeom prst="rect">
            <a:avLst/>
          </a:prstGeom>
        </p:spPr>
        <p:txBody>
          <a:bodyPr/>
          <a:lstStyle>
            <a:lvl1pPr>
              <a:lnSpc>
                <a:spcPct val="110000"/>
              </a:lnSpc>
              <a:defRPr sz="2000">
                <a:solidFill>
                  <a:srgbClr val="F2F2F2"/>
                </a:solidFill>
              </a:defRPr>
            </a:lvl1pPr>
            <a:lvl2pPr>
              <a:lnSpc>
                <a:spcPct val="110000"/>
              </a:lnSpc>
              <a:defRPr sz="2000">
                <a:solidFill>
                  <a:srgbClr val="F2F2F2"/>
                </a:solidFill>
              </a:defRPr>
            </a:lvl2pPr>
            <a:lvl3pPr>
              <a:lnSpc>
                <a:spcPct val="110000"/>
              </a:lnSpc>
              <a:defRPr sz="2000">
                <a:solidFill>
                  <a:srgbClr val="F2F2F2"/>
                </a:solidFill>
              </a:defRPr>
            </a:lvl3pPr>
            <a:lvl4pPr>
              <a:lnSpc>
                <a:spcPct val="110000"/>
              </a:lnSpc>
              <a:defRPr sz="2000">
                <a:solidFill>
                  <a:srgbClr val="F2F2F2"/>
                </a:solidFill>
              </a:defRPr>
            </a:lvl4pPr>
            <a:lvl5pPr>
              <a:lnSpc>
                <a:spcPct val="110000"/>
              </a:lnSpc>
              <a:defRPr sz="2000">
                <a:solidFill>
                  <a:srgbClr val="F2F2F2"/>
                </a:solidFill>
              </a:defRPr>
            </a:lvl5pPr>
          </a:lstStyle>
          <a:p>
            <a:pPr/>
            <a: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a:t>
            </a:r>
          </a:p>
          <a:p>
            <a:pPr lvl="1"/>
            <a:r>
              <a:t/>
            </a:r>
          </a:p>
          <a:p>
            <a:pPr lvl="2"/>
            <a:r>
              <a:t/>
            </a:r>
          </a:p>
          <a:p>
            <a:pPr lvl="3"/>
            <a:r>
              <a:t/>
            </a:r>
          </a:p>
          <a:p>
            <a:pPr lvl="4"/>
            <a:r>
              <a:t/>
            </a:r>
          </a:p>
        </p:txBody>
      </p:sp>
      <p:sp>
        <p:nvSpPr>
          <p:cNvPr id="2670"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Design</a:t>
            </a:r>
          </a:p>
        </p:txBody>
      </p:sp>
      <p:sp>
        <p:nvSpPr>
          <p:cNvPr id="2671" name="GraphicsIllustration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GraphicsIllustrations</a:t>
            </a:r>
          </a:p>
        </p:txBody>
      </p:sp>
      <p:sp>
        <p:nvSpPr>
          <p:cNvPr id="267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673" name="Rectangle"/>
          <p:cNvSpPr/>
          <p:nvPr>
            <p:ph type="body" sz="quarter" idx="27" hasCustomPrompt="1"/>
          </p:nvPr>
        </p:nvSpPr>
        <p:spPr>
          <a:xfrm>
            <a:off x="-17627" y="3572247"/>
            <a:ext cx="554420" cy="9806386"/>
          </a:xfrm>
          <a:prstGeom prst="rect">
            <a:avLst/>
          </a:prstGeom>
          <a:solidFill>
            <a:srgbClr val="CCCDD1"/>
          </a:solidFill>
        </p:spPr>
        <p:txBody>
          <a:bodyPr anchor="ctr"/>
          <a:lstStyle>
            <a:lvl1pPr algn="ctr">
              <a:defRPr sz="3200">
                <a:solidFill>
                  <a:srgbClr val="FFFFFF"/>
                </a:solidFill>
              </a:defRPr>
            </a:lvl1pPr>
          </a:lstStyle>
          <a:p>
            <a:pPr/>
            <a:r>
              <a:t> </a:t>
            </a:r>
          </a:p>
        </p:txBody>
      </p:sp>
      <p:sp>
        <p:nvSpPr>
          <p:cNvPr id="2674" name="Rectangle"/>
          <p:cNvSpPr/>
          <p:nvPr>
            <p:ph type="body" sz="quarter" idx="28" hasCustomPrompt="1"/>
          </p:nvPr>
        </p:nvSpPr>
        <p:spPr>
          <a:xfrm>
            <a:off x="23849631" y="3613362"/>
            <a:ext cx="554420" cy="9629827"/>
          </a:xfrm>
          <a:prstGeom prst="rect">
            <a:avLst/>
          </a:prstGeom>
          <a:solidFill>
            <a:srgbClr val="CCCDD1"/>
          </a:solidFill>
        </p:spPr>
        <p:txBody>
          <a:bodyPr anchor="ctr"/>
          <a:lstStyle>
            <a:lvl1pPr algn="ctr">
              <a:defRPr sz="3200">
                <a:solidFill>
                  <a:srgbClr val="FFFFFF"/>
                </a:solidFill>
              </a:defRPr>
            </a:lvl1pPr>
          </a:lstStyle>
          <a:p>
            <a:pPr/>
            <a:r>
              <a:t> </a:t>
            </a:r>
          </a:p>
        </p:txBody>
      </p:sp>
    </p:spTree>
  </p:cSld>
  <p:clrMapOvr>
    <a:masterClrMapping/>
  </p:clrMapOvr>
  <p:transition xmlns:p14="http://schemas.microsoft.com/office/powerpoint/2010/main" spd="med" advClick="1"/>
</p:sldLayout>
</file>

<file path=ppt/slideLayouts/slideLayout14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llustrations – Black">
    <p:bg>
      <p:bgPr>
        <a:solidFill>
          <a:srgbClr val="000000"/>
        </a:solidFill>
      </p:bgPr>
    </p:bg>
    <p:spTree>
      <p:nvGrpSpPr>
        <p:cNvPr id="1" name=""/>
        <p:cNvGrpSpPr/>
        <p:nvPr/>
      </p:nvGrpSpPr>
      <p:grpSpPr>
        <a:xfrm>
          <a:off x="0" y="0"/>
          <a:ext cx="0" cy="0"/>
          <a:chOff x="0" y="0"/>
          <a:chExt cx="0" cy="0"/>
        </a:xfrm>
      </p:grpSpPr>
      <p:sp>
        <p:nvSpPr>
          <p:cNvPr id="2681" name="Rounded Rectangle"/>
          <p:cNvSpPr/>
          <p:nvPr/>
        </p:nvSpPr>
        <p:spPr>
          <a:xfrm>
            <a:off x="536921" y="3401614"/>
            <a:ext cx="23310159" cy="9806386"/>
          </a:xfrm>
          <a:prstGeom prst="roundRect">
            <a:avLst>
              <a:gd name="adj" fmla="val 197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682" name="Picture Placeholder 6"/>
          <p:cNvSpPr/>
          <p:nvPr>
            <p:ph type="pic" sz="quarter" idx="21"/>
          </p:nvPr>
        </p:nvSpPr>
        <p:spPr>
          <a:xfrm>
            <a:off x="-1248361" y="5823089"/>
            <a:ext cx="4067574" cy="5084369"/>
          </a:xfrm>
          <a:prstGeom prst="rect">
            <a:avLst/>
          </a:prstGeom>
        </p:spPr>
        <p:txBody>
          <a:bodyPr lIns="91439" rIns="91439">
            <a:noAutofit/>
          </a:bodyPr>
          <a:lstStyle/>
          <a:p>
            <a:pPr/>
          </a:p>
        </p:txBody>
      </p:sp>
      <p:sp>
        <p:nvSpPr>
          <p:cNvPr id="2683" name="Picture Placeholder 8"/>
          <p:cNvSpPr/>
          <p:nvPr>
            <p:ph type="pic" sz="quarter" idx="22"/>
          </p:nvPr>
        </p:nvSpPr>
        <p:spPr>
          <a:xfrm>
            <a:off x="8890792" y="4178300"/>
            <a:ext cx="6602416" cy="8253015"/>
          </a:xfrm>
          <a:prstGeom prst="rect">
            <a:avLst/>
          </a:prstGeom>
        </p:spPr>
        <p:txBody>
          <a:bodyPr lIns="91439" rIns="91439">
            <a:noAutofit/>
          </a:bodyPr>
          <a:lstStyle/>
          <a:p>
            <a:pPr/>
          </a:p>
        </p:txBody>
      </p:sp>
      <p:sp>
        <p:nvSpPr>
          <p:cNvPr id="2684" name="Picture Placeholder 7"/>
          <p:cNvSpPr/>
          <p:nvPr>
            <p:ph type="pic" sz="quarter" idx="23"/>
          </p:nvPr>
        </p:nvSpPr>
        <p:spPr>
          <a:xfrm>
            <a:off x="3121849" y="4925471"/>
            <a:ext cx="5455987" cy="6819983"/>
          </a:xfrm>
          <a:prstGeom prst="rect">
            <a:avLst/>
          </a:prstGeom>
        </p:spPr>
        <p:txBody>
          <a:bodyPr lIns="91439" rIns="91439">
            <a:noAutofit/>
          </a:bodyPr>
          <a:lstStyle/>
          <a:p>
            <a:pPr/>
          </a:p>
        </p:txBody>
      </p:sp>
      <p:sp>
        <p:nvSpPr>
          <p:cNvPr id="2685" name="Picture Placeholder 9"/>
          <p:cNvSpPr/>
          <p:nvPr>
            <p:ph type="pic" sz="quarter" idx="24"/>
          </p:nvPr>
        </p:nvSpPr>
        <p:spPr>
          <a:xfrm>
            <a:off x="15805909" y="4925471"/>
            <a:ext cx="5455988" cy="6819983"/>
          </a:xfrm>
          <a:prstGeom prst="rect">
            <a:avLst/>
          </a:prstGeom>
        </p:spPr>
        <p:txBody>
          <a:bodyPr lIns="91439" rIns="91439">
            <a:noAutofit/>
          </a:bodyPr>
          <a:lstStyle/>
          <a:p>
            <a:pPr/>
          </a:p>
        </p:txBody>
      </p:sp>
      <p:sp>
        <p:nvSpPr>
          <p:cNvPr id="2686" name="Picture Placeholder 10"/>
          <p:cNvSpPr/>
          <p:nvPr>
            <p:ph type="pic" sz="quarter" idx="25"/>
          </p:nvPr>
        </p:nvSpPr>
        <p:spPr>
          <a:xfrm>
            <a:off x="21564787" y="5823089"/>
            <a:ext cx="4067573" cy="5084369"/>
          </a:xfrm>
          <a:prstGeom prst="rect">
            <a:avLst/>
          </a:prstGeom>
        </p:spPr>
        <p:txBody>
          <a:bodyPr lIns="91439" rIns="91439">
            <a:noAutofit/>
          </a:bodyPr>
          <a:lstStyle/>
          <a:p>
            <a:pPr/>
          </a:p>
        </p:txBody>
      </p:sp>
      <p:sp>
        <p:nvSpPr>
          <p:cNvPr id="2687" name="Body Level One…"/>
          <p:cNvSpPr txBox="1"/>
          <p:nvPr>
            <p:ph type="body" sz="quarter" idx="1" hasCustomPrompt="1"/>
          </p:nvPr>
        </p:nvSpPr>
        <p:spPr>
          <a:xfrm>
            <a:off x="16977633" y="564055"/>
            <a:ext cx="6826672" cy="2097434"/>
          </a:xfrm>
          <a:prstGeom prst="rect">
            <a:avLst/>
          </a:prstGeom>
        </p:spPr>
        <p:txBody>
          <a:bodyPr/>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a:t>
            </a:r>
          </a:p>
          <a:p>
            <a:pPr lvl="1"/>
            <a:r>
              <a:t/>
            </a:r>
          </a:p>
          <a:p>
            <a:pPr lvl="2"/>
            <a:r>
              <a:t/>
            </a:r>
          </a:p>
          <a:p>
            <a:pPr lvl="3"/>
            <a:r>
              <a:t/>
            </a:r>
          </a:p>
          <a:p>
            <a:pPr lvl="4"/>
            <a:r>
              <a:t/>
            </a:r>
          </a:p>
        </p:txBody>
      </p:sp>
      <p:sp>
        <p:nvSpPr>
          <p:cNvPr id="2688"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Design</a:t>
            </a:r>
          </a:p>
        </p:txBody>
      </p:sp>
      <p:sp>
        <p:nvSpPr>
          <p:cNvPr id="2689" name="GraphicsIllustration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GraphicsIllustrations</a:t>
            </a:r>
          </a:p>
        </p:txBody>
      </p:sp>
      <p:sp>
        <p:nvSpPr>
          <p:cNvPr id="269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691" name="Rectangle"/>
          <p:cNvSpPr/>
          <p:nvPr>
            <p:ph type="body" sz="quarter" idx="27" hasCustomPrompt="1"/>
          </p:nvPr>
        </p:nvSpPr>
        <p:spPr>
          <a:xfrm>
            <a:off x="-17627" y="3572247"/>
            <a:ext cx="554420" cy="9806386"/>
          </a:xfrm>
          <a:prstGeom prst="rect">
            <a:avLst/>
          </a:prstGeom>
          <a:solidFill>
            <a:srgbClr val="000000"/>
          </a:solidFill>
        </p:spPr>
        <p:txBody>
          <a:bodyPr anchor="ctr"/>
          <a:lstStyle>
            <a:lvl1pPr algn="ctr">
              <a:defRPr sz="3200">
                <a:solidFill>
                  <a:srgbClr val="FFFFFF"/>
                </a:solidFill>
              </a:defRPr>
            </a:lvl1pPr>
          </a:lstStyle>
          <a:p>
            <a:pPr/>
            <a:r>
              <a:t> </a:t>
            </a:r>
          </a:p>
        </p:txBody>
      </p:sp>
      <p:sp>
        <p:nvSpPr>
          <p:cNvPr id="2692" name="Rectangle"/>
          <p:cNvSpPr/>
          <p:nvPr>
            <p:ph type="body" sz="quarter" idx="28" hasCustomPrompt="1"/>
          </p:nvPr>
        </p:nvSpPr>
        <p:spPr>
          <a:xfrm>
            <a:off x="23849631" y="3613362"/>
            <a:ext cx="554420" cy="9629827"/>
          </a:xfrm>
          <a:prstGeom prst="rect">
            <a:avLst/>
          </a:prstGeom>
          <a:solidFill>
            <a:srgbClr val="000000"/>
          </a:solidFill>
        </p:spPr>
        <p:txBody>
          <a:bodyPr anchor="ctr"/>
          <a:lstStyle>
            <a:lvl1pPr algn="ctr">
              <a:defRPr sz="3200">
                <a:solidFill>
                  <a:srgbClr val="FFFFFF"/>
                </a:solidFill>
              </a:defRPr>
            </a:lvl1pPr>
          </a:lstStyle>
          <a:p>
            <a:pPr/>
            <a:r>
              <a:t> </a:t>
            </a:r>
          </a:p>
        </p:txBody>
      </p:sp>
    </p:spTree>
  </p:cSld>
  <p:clrMapOvr>
    <a:masterClrMapping/>
  </p:clrMapOvr>
  <p:transition xmlns:p14="http://schemas.microsoft.com/office/powerpoint/2010/main" spd="med" advClick="1"/>
</p:sldLayout>
</file>

<file path=ppt/slideLayouts/slideLayout14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UI Elements">
    <p:spTree>
      <p:nvGrpSpPr>
        <p:cNvPr id="1" name=""/>
        <p:cNvGrpSpPr/>
        <p:nvPr/>
      </p:nvGrpSpPr>
      <p:grpSpPr>
        <a:xfrm>
          <a:off x="0" y="0"/>
          <a:ext cx="0" cy="0"/>
          <a:chOff x="0" y="0"/>
          <a:chExt cx="0" cy="0"/>
        </a:xfrm>
      </p:grpSpPr>
      <p:sp>
        <p:nvSpPr>
          <p:cNvPr id="2699" name="Rounded Rectangle"/>
          <p:cNvSpPr/>
          <p:nvPr/>
        </p:nvSpPr>
        <p:spPr>
          <a:xfrm>
            <a:off x="536921" y="3401614"/>
            <a:ext cx="23310159" cy="9806386"/>
          </a:xfrm>
          <a:prstGeom prst="roundRect">
            <a:avLst>
              <a:gd name="adj" fmla="val 197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700" name="Picture Placeholder 6"/>
          <p:cNvSpPr/>
          <p:nvPr>
            <p:ph type="pic" sz="quarter" idx="21"/>
          </p:nvPr>
        </p:nvSpPr>
        <p:spPr>
          <a:xfrm>
            <a:off x="-2442903" y="4885149"/>
            <a:ext cx="5698864" cy="6854033"/>
          </a:xfrm>
          <a:prstGeom prst="rect">
            <a:avLst/>
          </a:prstGeom>
        </p:spPr>
        <p:txBody>
          <a:bodyPr lIns="91439" rIns="91439">
            <a:noAutofit/>
          </a:bodyPr>
          <a:lstStyle/>
          <a:p>
            <a:pPr/>
          </a:p>
        </p:txBody>
      </p:sp>
      <p:sp>
        <p:nvSpPr>
          <p:cNvPr id="2701" name="Picture Placeholder 8"/>
          <p:cNvSpPr/>
          <p:nvPr>
            <p:ph type="pic" sz="quarter" idx="22"/>
          </p:nvPr>
        </p:nvSpPr>
        <p:spPr>
          <a:xfrm>
            <a:off x="9342435" y="4885149"/>
            <a:ext cx="5698864" cy="6854033"/>
          </a:xfrm>
          <a:prstGeom prst="rect">
            <a:avLst/>
          </a:prstGeom>
        </p:spPr>
        <p:txBody>
          <a:bodyPr lIns="91439" rIns="91439">
            <a:noAutofit/>
          </a:bodyPr>
          <a:lstStyle/>
          <a:p>
            <a:pPr/>
          </a:p>
        </p:txBody>
      </p:sp>
      <p:sp>
        <p:nvSpPr>
          <p:cNvPr id="2702" name="Picture Placeholder 10"/>
          <p:cNvSpPr/>
          <p:nvPr>
            <p:ph type="pic" sz="quarter" idx="23"/>
          </p:nvPr>
        </p:nvSpPr>
        <p:spPr>
          <a:xfrm>
            <a:off x="21127775" y="4885149"/>
            <a:ext cx="5698862" cy="6854033"/>
          </a:xfrm>
          <a:prstGeom prst="rect">
            <a:avLst/>
          </a:prstGeom>
        </p:spPr>
        <p:txBody>
          <a:bodyPr lIns="91439" rIns="91439">
            <a:noAutofit/>
          </a:bodyPr>
          <a:lstStyle/>
          <a:p>
            <a:pPr/>
          </a:p>
        </p:txBody>
      </p:sp>
      <p:sp>
        <p:nvSpPr>
          <p:cNvPr id="2703" name="Body Level One…"/>
          <p:cNvSpPr txBox="1"/>
          <p:nvPr>
            <p:ph type="body" sz="quarter" idx="1" hasCustomPrompt="1"/>
          </p:nvPr>
        </p:nvSpPr>
        <p:spPr>
          <a:xfrm>
            <a:off x="-17628" y="3572247"/>
            <a:ext cx="554421" cy="9806386"/>
          </a:xfrm>
          <a:prstGeom prst="rect">
            <a:avLst/>
          </a:prstGeom>
          <a:solidFill>
            <a:srgbClr val="FFFFFF"/>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2704" name="Rectangle"/>
          <p:cNvSpPr/>
          <p:nvPr>
            <p:ph type="body" sz="quarter" idx="24" hasCustomPrompt="1"/>
          </p:nvPr>
        </p:nvSpPr>
        <p:spPr>
          <a:xfrm>
            <a:off x="23849631" y="3613362"/>
            <a:ext cx="554420" cy="9629827"/>
          </a:xfrm>
          <a:prstGeom prst="rect">
            <a:avLst/>
          </a:prstGeom>
          <a:solidFill>
            <a:srgbClr val="FFFFFF"/>
          </a:solidFill>
        </p:spPr>
        <p:txBody>
          <a:bodyPr anchor="ctr"/>
          <a:lstStyle>
            <a:lvl1pPr algn="ctr">
              <a:defRPr sz="3200">
                <a:solidFill>
                  <a:srgbClr val="FFFFFF"/>
                </a:solidFill>
              </a:defRPr>
            </a:lvl1pPr>
          </a:lstStyle>
          <a:p>
            <a:pPr/>
            <a:r>
              <a:t> </a:t>
            </a:r>
          </a:p>
        </p:txBody>
      </p:sp>
      <p:sp>
        <p:nvSpPr>
          <p:cNvPr id="2705" name="Picture Placeholder 9"/>
          <p:cNvSpPr/>
          <p:nvPr>
            <p:ph type="pic" sz="quarter" idx="25"/>
          </p:nvPr>
        </p:nvSpPr>
        <p:spPr>
          <a:xfrm>
            <a:off x="15356549" y="4925471"/>
            <a:ext cx="5455988" cy="6819984"/>
          </a:xfrm>
          <a:prstGeom prst="rect">
            <a:avLst/>
          </a:prstGeom>
        </p:spPr>
        <p:txBody>
          <a:bodyPr lIns="91439" rIns="91439">
            <a:noAutofit/>
          </a:bodyPr>
          <a:lstStyle/>
          <a:p>
            <a:pPr/>
          </a:p>
        </p:txBody>
      </p:sp>
      <p:sp>
        <p:nvSpPr>
          <p:cNvPr id="2706" name="Picture Placeholder 7"/>
          <p:cNvSpPr/>
          <p:nvPr>
            <p:ph type="pic" sz="quarter" idx="26"/>
          </p:nvPr>
        </p:nvSpPr>
        <p:spPr>
          <a:xfrm>
            <a:off x="3571209" y="4925471"/>
            <a:ext cx="5455989" cy="6819984"/>
          </a:xfrm>
          <a:prstGeom prst="rect">
            <a:avLst/>
          </a:prstGeom>
        </p:spPr>
        <p:txBody>
          <a:bodyPr lIns="91439" rIns="91439">
            <a:noAutofit/>
          </a:bodyPr>
          <a:lstStyle/>
          <a:p>
            <a:pPr/>
          </a:p>
        </p:txBody>
      </p:sp>
      <p:sp>
        <p:nvSpPr>
          <p:cNvPr id="2707" name="Text Placeholder 14"/>
          <p:cNvSpPr/>
          <p:nvPr>
            <p:ph type="body" sz="quarter" idx="27" hasCustomPrompt="1"/>
          </p:nvPr>
        </p:nvSpPr>
        <p:spPr>
          <a:xfrm>
            <a:off x="16977633" y="564055"/>
            <a:ext cx="6826672" cy="2097434"/>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a:t>
            </a:r>
          </a:p>
        </p:txBody>
      </p:sp>
      <p:sp>
        <p:nvSpPr>
          <p:cNvPr id="2708" name="Text Placeholder 14"/>
          <p:cNvSpPr/>
          <p:nvPr>
            <p:ph type="body" sz="quarter" idx="28"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Design</a:t>
            </a:r>
          </a:p>
        </p:txBody>
      </p:sp>
      <p:sp>
        <p:nvSpPr>
          <p:cNvPr id="2709" name="DesignUI Elements"/>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DesignUI Elements</a:t>
            </a:r>
          </a:p>
        </p:txBody>
      </p:sp>
      <p:sp>
        <p:nvSpPr>
          <p:cNvPr id="271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UI Elements – Grey">
    <p:bg>
      <p:bgPr>
        <a:solidFill>
          <a:srgbClr val="CCCDD1"/>
        </a:solidFill>
      </p:bgPr>
    </p:bg>
    <p:spTree>
      <p:nvGrpSpPr>
        <p:cNvPr id="1" name=""/>
        <p:cNvGrpSpPr/>
        <p:nvPr/>
      </p:nvGrpSpPr>
      <p:grpSpPr>
        <a:xfrm>
          <a:off x="0" y="0"/>
          <a:ext cx="0" cy="0"/>
          <a:chOff x="0" y="0"/>
          <a:chExt cx="0" cy="0"/>
        </a:xfrm>
      </p:grpSpPr>
      <p:sp>
        <p:nvSpPr>
          <p:cNvPr id="2717" name="Rounded Rectangle"/>
          <p:cNvSpPr/>
          <p:nvPr/>
        </p:nvSpPr>
        <p:spPr>
          <a:xfrm>
            <a:off x="536921" y="3401614"/>
            <a:ext cx="23310159" cy="9806386"/>
          </a:xfrm>
          <a:prstGeom prst="roundRect">
            <a:avLst>
              <a:gd name="adj" fmla="val 197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718" name="Picture Placeholder 6"/>
          <p:cNvSpPr/>
          <p:nvPr>
            <p:ph type="pic" sz="quarter" idx="21"/>
          </p:nvPr>
        </p:nvSpPr>
        <p:spPr>
          <a:xfrm>
            <a:off x="-2442903" y="4885149"/>
            <a:ext cx="5698864" cy="6854033"/>
          </a:xfrm>
          <a:prstGeom prst="rect">
            <a:avLst/>
          </a:prstGeom>
        </p:spPr>
        <p:txBody>
          <a:bodyPr lIns="91439" rIns="91439">
            <a:noAutofit/>
          </a:bodyPr>
          <a:lstStyle/>
          <a:p>
            <a:pPr/>
          </a:p>
        </p:txBody>
      </p:sp>
      <p:sp>
        <p:nvSpPr>
          <p:cNvPr id="2719" name="Picture Placeholder 8"/>
          <p:cNvSpPr/>
          <p:nvPr>
            <p:ph type="pic" sz="quarter" idx="22"/>
          </p:nvPr>
        </p:nvSpPr>
        <p:spPr>
          <a:xfrm>
            <a:off x="9342435" y="4885149"/>
            <a:ext cx="5698864" cy="6854033"/>
          </a:xfrm>
          <a:prstGeom prst="rect">
            <a:avLst/>
          </a:prstGeom>
        </p:spPr>
        <p:txBody>
          <a:bodyPr lIns="91439" rIns="91439">
            <a:noAutofit/>
          </a:bodyPr>
          <a:lstStyle/>
          <a:p>
            <a:pPr/>
          </a:p>
        </p:txBody>
      </p:sp>
      <p:sp>
        <p:nvSpPr>
          <p:cNvPr id="2720" name="Picture Placeholder 10"/>
          <p:cNvSpPr/>
          <p:nvPr>
            <p:ph type="pic" sz="quarter" idx="23"/>
          </p:nvPr>
        </p:nvSpPr>
        <p:spPr>
          <a:xfrm>
            <a:off x="21127775" y="4885149"/>
            <a:ext cx="5698862" cy="6854033"/>
          </a:xfrm>
          <a:prstGeom prst="rect">
            <a:avLst/>
          </a:prstGeom>
        </p:spPr>
        <p:txBody>
          <a:bodyPr lIns="91439" rIns="91439">
            <a:noAutofit/>
          </a:bodyPr>
          <a:lstStyle/>
          <a:p>
            <a:pPr/>
          </a:p>
        </p:txBody>
      </p:sp>
      <p:sp>
        <p:nvSpPr>
          <p:cNvPr id="2721" name="Picture Placeholder 9"/>
          <p:cNvSpPr/>
          <p:nvPr>
            <p:ph type="pic" sz="quarter" idx="24"/>
          </p:nvPr>
        </p:nvSpPr>
        <p:spPr>
          <a:xfrm>
            <a:off x="15356549" y="4925471"/>
            <a:ext cx="5455988" cy="6819984"/>
          </a:xfrm>
          <a:prstGeom prst="rect">
            <a:avLst/>
          </a:prstGeom>
        </p:spPr>
        <p:txBody>
          <a:bodyPr lIns="91439" rIns="91439">
            <a:noAutofit/>
          </a:bodyPr>
          <a:lstStyle/>
          <a:p>
            <a:pPr/>
          </a:p>
        </p:txBody>
      </p:sp>
      <p:sp>
        <p:nvSpPr>
          <p:cNvPr id="2722" name="Picture Placeholder 7"/>
          <p:cNvSpPr/>
          <p:nvPr>
            <p:ph type="pic" sz="quarter" idx="25"/>
          </p:nvPr>
        </p:nvSpPr>
        <p:spPr>
          <a:xfrm>
            <a:off x="3571209" y="4925471"/>
            <a:ext cx="5455989" cy="6819984"/>
          </a:xfrm>
          <a:prstGeom prst="rect">
            <a:avLst/>
          </a:prstGeom>
        </p:spPr>
        <p:txBody>
          <a:bodyPr lIns="91439" rIns="91439">
            <a:noAutofit/>
          </a:bodyPr>
          <a:lstStyle/>
          <a:p>
            <a:pPr/>
          </a:p>
        </p:txBody>
      </p:sp>
      <p:sp>
        <p:nvSpPr>
          <p:cNvPr id="2723" name="Body Level One…"/>
          <p:cNvSpPr txBox="1"/>
          <p:nvPr>
            <p:ph type="body" sz="quarter" idx="1" hasCustomPrompt="1"/>
          </p:nvPr>
        </p:nvSpPr>
        <p:spPr>
          <a:xfrm>
            <a:off x="16977633" y="564055"/>
            <a:ext cx="6826672" cy="2097434"/>
          </a:xfrm>
          <a:prstGeom prst="rect">
            <a:avLst/>
          </a:prstGeom>
        </p:spPr>
        <p:txBody>
          <a:bodyPr/>
          <a:lstStyle>
            <a:lvl1pPr>
              <a:lnSpc>
                <a:spcPct val="110000"/>
              </a:lnSpc>
              <a:defRPr sz="2000">
                <a:solidFill>
                  <a:srgbClr val="F2F2F2"/>
                </a:solidFill>
              </a:defRPr>
            </a:lvl1pPr>
            <a:lvl2pPr>
              <a:lnSpc>
                <a:spcPct val="110000"/>
              </a:lnSpc>
              <a:defRPr sz="2000">
                <a:solidFill>
                  <a:srgbClr val="F2F2F2"/>
                </a:solidFill>
              </a:defRPr>
            </a:lvl2pPr>
            <a:lvl3pPr>
              <a:lnSpc>
                <a:spcPct val="110000"/>
              </a:lnSpc>
              <a:defRPr sz="2000">
                <a:solidFill>
                  <a:srgbClr val="F2F2F2"/>
                </a:solidFill>
              </a:defRPr>
            </a:lvl3pPr>
            <a:lvl4pPr>
              <a:lnSpc>
                <a:spcPct val="110000"/>
              </a:lnSpc>
              <a:defRPr sz="2000">
                <a:solidFill>
                  <a:srgbClr val="F2F2F2"/>
                </a:solidFill>
              </a:defRPr>
            </a:lvl4pPr>
            <a:lvl5pPr>
              <a:lnSpc>
                <a:spcPct val="110000"/>
              </a:lnSpc>
              <a:defRPr sz="2000">
                <a:solidFill>
                  <a:srgbClr val="F2F2F2"/>
                </a:solidFill>
              </a:defRPr>
            </a:lvl5pPr>
          </a:lstStyle>
          <a:p>
            <a:pPr/>
            <a: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a:t>
            </a:r>
          </a:p>
          <a:p>
            <a:pPr lvl="1"/>
            <a:r>
              <a:t/>
            </a:r>
          </a:p>
          <a:p>
            <a:pPr lvl="2"/>
            <a:r>
              <a:t/>
            </a:r>
          </a:p>
          <a:p>
            <a:pPr lvl="3"/>
            <a:r>
              <a:t/>
            </a:r>
          </a:p>
          <a:p>
            <a:pPr lvl="4"/>
            <a:r>
              <a:t/>
            </a:r>
          </a:p>
        </p:txBody>
      </p:sp>
      <p:sp>
        <p:nvSpPr>
          <p:cNvPr id="2724"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Design</a:t>
            </a:r>
          </a:p>
        </p:txBody>
      </p:sp>
      <p:sp>
        <p:nvSpPr>
          <p:cNvPr id="2725" name="DesignUI Element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DesignUI Elements</a:t>
            </a:r>
          </a:p>
        </p:txBody>
      </p:sp>
      <p:sp>
        <p:nvSpPr>
          <p:cNvPr id="272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727" name="Rectangle"/>
          <p:cNvSpPr/>
          <p:nvPr>
            <p:ph type="body" sz="quarter" idx="27" hasCustomPrompt="1"/>
          </p:nvPr>
        </p:nvSpPr>
        <p:spPr>
          <a:xfrm>
            <a:off x="-17627" y="3572247"/>
            <a:ext cx="554420" cy="9806386"/>
          </a:xfrm>
          <a:prstGeom prst="rect">
            <a:avLst/>
          </a:prstGeom>
          <a:solidFill>
            <a:srgbClr val="CCCDD1"/>
          </a:solidFill>
        </p:spPr>
        <p:txBody>
          <a:bodyPr anchor="ctr"/>
          <a:lstStyle>
            <a:lvl1pPr algn="ctr">
              <a:defRPr sz="3200">
                <a:solidFill>
                  <a:srgbClr val="FFFFFF"/>
                </a:solidFill>
              </a:defRPr>
            </a:lvl1pPr>
          </a:lstStyle>
          <a:p>
            <a:pPr/>
            <a:r>
              <a:t> </a:t>
            </a:r>
          </a:p>
        </p:txBody>
      </p:sp>
      <p:sp>
        <p:nvSpPr>
          <p:cNvPr id="2728" name="Rectangle"/>
          <p:cNvSpPr/>
          <p:nvPr>
            <p:ph type="body" sz="quarter" idx="28" hasCustomPrompt="1"/>
          </p:nvPr>
        </p:nvSpPr>
        <p:spPr>
          <a:xfrm>
            <a:off x="23849631" y="3613362"/>
            <a:ext cx="554420" cy="9629827"/>
          </a:xfrm>
          <a:prstGeom prst="rect">
            <a:avLst/>
          </a:prstGeom>
          <a:solidFill>
            <a:srgbClr val="CCCDD1"/>
          </a:solidFill>
        </p:spPr>
        <p:txBody>
          <a:bodyPr anchor="ctr"/>
          <a:lstStyle>
            <a:lvl1pPr algn="ctr">
              <a:defRPr sz="3200">
                <a:solidFill>
                  <a:srgbClr val="FFFFFF"/>
                </a:solidFill>
              </a:defRPr>
            </a:lvl1pPr>
          </a:lstStyle>
          <a:p>
            <a:pPr/>
            <a:r>
              <a:t> </a:t>
            </a:r>
          </a:p>
        </p:txBody>
      </p:sp>
    </p:spTree>
  </p:cSld>
  <p:clrMapOvr>
    <a:masterClrMapping/>
  </p:clrMapOvr>
  <p:transition xmlns:p14="http://schemas.microsoft.com/office/powerpoint/2010/main" spd="med" advClick="1"/>
</p:sldLayout>
</file>

<file path=ppt/slideLayouts/slideLayout14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UI Elements – Black">
    <p:bg>
      <p:bgPr>
        <a:solidFill>
          <a:srgbClr val="000000"/>
        </a:solidFill>
      </p:bgPr>
    </p:bg>
    <p:spTree>
      <p:nvGrpSpPr>
        <p:cNvPr id="1" name=""/>
        <p:cNvGrpSpPr/>
        <p:nvPr/>
      </p:nvGrpSpPr>
      <p:grpSpPr>
        <a:xfrm>
          <a:off x="0" y="0"/>
          <a:ext cx="0" cy="0"/>
          <a:chOff x="0" y="0"/>
          <a:chExt cx="0" cy="0"/>
        </a:xfrm>
      </p:grpSpPr>
      <p:sp>
        <p:nvSpPr>
          <p:cNvPr id="2735" name="Rounded Rectangle"/>
          <p:cNvSpPr/>
          <p:nvPr/>
        </p:nvSpPr>
        <p:spPr>
          <a:xfrm>
            <a:off x="536921" y="3401614"/>
            <a:ext cx="23310159" cy="9806386"/>
          </a:xfrm>
          <a:prstGeom prst="roundRect">
            <a:avLst>
              <a:gd name="adj" fmla="val 197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736" name="Picture Placeholder 6"/>
          <p:cNvSpPr/>
          <p:nvPr>
            <p:ph type="pic" sz="quarter" idx="21"/>
          </p:nvPr>
        </p:nvSpPr>
        <p:spPr>
          <a:xfrm>
            <a:off x="-2442903" y="4885149"/>
            <a:ext cx="5698864" cy="6854033"/>
          </a:xfrm>
          <a:prstGeom prst="rect">
            <a:avLst/>
          </a:prstGeom>
        </p:spPr>
        <p:txBody>
          <a:bodyPr lIns="91439" rIns="91439">
            <a:noAutofit/>
          </a:bodyPr>
          <a:lstStyle/>
          <a:p>
            <a:pPr/>
          </a:p>
        </p:txBody>
      </p:sp>
      <p:sp>
        <p:nvSpPr>
          <p:cNvPr id="2737" name="Picture Placeholder 8"/>
          <p:cNvSpPr/>
          <p:nvPr>
            <p:ph type="pic" sz="quarter" idx="22"/>
          </p:nvPr>
        </p:nvSpPr>
        <p:spPr>
          <a:xfrm>
            <a:off x="9342435" y="4885149"/>
            <a:ext cx="5698864" cy="6854033"/>
          </a:xfrm>
          <a:prstGeom prst="rect">
            <a:avLst/>
          </a:prstGeom>
        </p:spPr>
        <p:txBody>
          <a:bodyPr lIns="91439" rIns="91439">
            <a:noAutofit/>
          </a:bodyPr>
          <a:lstStyle/>
          <a:p>
            <a:pPr/>
          </a:p>
        </p:txBody>
      </p:sp>
      <p:sp>
        <p:nvSpPr>
          <p:cNvPr id="2738" name="Picture Placeholder 10"/>
          <p:cNvSpPr/>
          <p:nvPr>
            <p:ph type="pic" sz="quarter" idx="23"/>
          </p:nvPr>
        </p:nvSpPr>
        <p:spPr>
          <a:xfrm>
            <a:off x="21127775" y="4885149"/>
            <a:ext cx="5698862" cy="6854033"/>
          </a:xfrm>
          <a:prstGeom prst="rect">
            <a:avLst/>
          </a:prstGeom>
        </p:spPr>
        <p:txBody>
          <a:bodyPr lIns="91439" rIns="91439">
            <a:noAutofit/>
          </a:bodyPr>
          <a:lstStyle/>
          <a:p>
            <a:pPr/>
          </a:p>
        </p:txBody>
      </p:sp>
      <p:sp>
        <p:nvSpPr>
          <p:cNvPr id="2739" name="Picture Placeholder 9"/>
          <p:cNvSpPr/>
          <p:nvPr>
            <p:ph type="pic" sz="quarter" idx="24"/>
          </p:nvPr>
        </p:nvSpPr>
        <p:spPr>
          <a:xfrm>
            <a:off x="15356549" y="4925471"/>
            <a:ext cx="5455988" cy="6819984"/>
          </a:xfrm>
          <a:prstGeom prst="rect">
            <a:avLst/>
          </a:prstGeom>
        </p:spPr>
        <p:txBody>
          <a:bodyPr lIns="91439" rIns="91439">
            <a:noAutofit/>
          </a:bodyPr>
          <a:lstStyle/>
          <a:p>
            <a:pPr/>
          </a:p>
        </p:txBody>
      </p:sp>
      <p:sp>
        <p:nvSpPr>
          <p:cNvPr id="2740" name="Picture Placeholder 7"/>
          <p:cNvSpPr/>
          <p:nvPr>
            <p:ph type="pic" sz="quarter" idx="25"/>
          </p:nvPr>
        </p:nvSpPr>
        <p:spPr>
          <a:xfrm>
            <a:off x="3571209" y="4925471"/>
            <a:ext cx="5455989" cy="6819984"/>
          </a:xfrm>
          <a:prstGeom prst="rect">
            <a:avLst/>
          </a:prstGeom>
        </p:spPr>
        <p:txBody>
          <a:bodyPr lIns="91439" rIns="91439">
            <a:noAutofit/>
          </a:bodyPr>
          <a:lstStyle/>
          <a:p>
            <a:pPr/>
          </a:p>
        </p:txBody>
      </p:sp>
      <p:sp>
        <p:nvSpPr>
          <p:cNvPr id="2741" name="Body Level One…"/>
          <p:cNvSpPr txBox="1"/>
          <p:nvPr>
            <p:ph type="body" sz="quarter" idx="1" hasCustomPrompt="1"/>
          </p:nvPr>
        </p:nvSpPr>
        <p:spPr>
          <a:xfrm>
            <a:off x="16977633" y="564055"/>
            <a:ext cx="6826672" cy="2097434"/>
          </a:xfrm>
          <a:prstGeom prst="rect">
            <a:avLst/>
          </a:prstGeom>
        </p:spPr>
        <p:txBody>
          <a:bodyPr/>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a:t>
            </a:r>
          </a:p>
          <a:p>
            <a:pPr lvl="1"/>
            <a:r>
              <a:t/>
            </a:r>
          </a:p>
          <a:p>
            <a:pPr lvl="2"/>
            <a:r>
              <a:t/>
            </a:r>
          </a:p>
          <a:p>
            <a:pPr lvl="3"/>
            <a:r>
              <a:t/>
            </a:r>
          </a:p>
          <a:p>
            <a:pPr lvl="4"/>
            <a:r>
              <a:t/>
            </a:r>
          </a:p>
        </p:txBody>
      </p:sp>
      <p:sp>
        <p:nvSpPr>
          <p:cNvPr id="2742"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Design</a:t>
            </a:r>
          </a:p>
        </p:txBody>
      </p:sp>
      <p:sp>
        <p:nvSpPr>
          <p:cNvPr id="2743" name="DesignUI Element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DesignUI Elements</a:t>
            </a:r>
          </a:p>
        </p:txBody>
      </p:sp>
      <p:sp>
        <p:nvSpPr>
          <p:cNvPr id="274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745" name="Rectangle"/>
          <p:cNvSpPr/>
          <p:nvPr>
            <p:ph type="body" sz="quarter" idx="27" hasCustomPrompt="1"/>
          </p:nvPr>
        </p:nvSpPr>
        <p:spPr>
          <a:xfrm>
            <a:off x="-17627" y="3572247"/>
            <a:ext cx="554420" cy="9806386"/>
          </a:xfrm>
          <a:prstGeom prst="rect">
            <a:avLst/>
          </a:prstGeom>
          <a:solidFill>
            <a:srgbClr val="000000"/>
          </a:solidFill>
        </p:spPr>
        <p:txBody>
          <a:bodyPr anchor="ctr"/>
          <a:lstStyle>
            <a:lvl1pPr algn="ctr">
              <a:defRPr sz="3200">
                <a:solidFill>
                  <a:srgbClr val="FFFFFF"/>
                </a:solidFill>
              </a:defRPr>
            </a:lvl1pPr>
          </a:lstStyle>
          <a:p>
            <a:pPr/>
            <a:r>
              <a:t> </a:t>
            </a:r>
          </a:p>
        </p:txBody>
      </p:sp>
      <p:sp>
        <p:nvSpPr>
          <p:cNvPr id="2746" name="Rectangle"/>
          <p:cNvSpPr/>
          <p:nvPr>
            <p:ph type="body" sz="quarter" idx="28" hasCustomPrompt="1"/>
          </p:nvPr>
        </p:nvSpPr>
        <p:spPr>
          <a:xfrm>
            <a:off x="23849631" y="3613362"/>
            <a:ext cx="554420" cy="9629827"/>
          </a:xfrm>
          <a:prstGeom prst="rect">
            <a:avLst/>
          </a:prstGeom>
          <a:solidFill>
            <a:srgbClr val="000000"/>
          </a:solidFill>
        </p:spPr>
        <p:txBody>
          <a:bodyPr anchor="ctr"/>
          <a:lstStyle>
            <a:lvl1pPr algn="ctr">
              <a:defRPr sz="3200">
                <a:solidFill>
                  <a:srgbClr val="FFFFFF"/>
                </a:solidFill>
              </a:defRPr>
            </a:lvl1pPr>
          </a:lstStyle>
          <a:p>
            <a:pPr/>
            <a:r>
              <a:t> </a:t>
            </a:r>
          </a:p>
        </p:txBody>
      </p:sp>
    </p:spTree>
  </p:cSld>
  <p:clrMapOvr>
    <a:masterClrMapping/>
  </p:clrMapOvr>
  <p:transition xmlns:p14="http://schemas.microsoft.com/office/powerpoint/2010/main" spd="med" advClick="1"/>
</p:sldLayout>
</file>

<file path=ppt/slideLayouts/slideLayout14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ayouts">
    <p:spTree>
      <p:nvGrpSpPr>
        <p:cNvPr id="1" name=""/>
        <p:cNvGrpSpPr/>
        <p:nvPr/>
      </p:nvGrpSpPr>
      <p:grpSpPr>
        <a:xfrm>
          <a:off x="0" y="0"/>
          <a:ext cx="0" cy="0"/>
          <a:chOff x="0" y="0"/>
          <a:chExt cx="0" cy="0"/>
        </a:xfrm>
      </p:grpSpPr>
      <p:sp>
        <p:nvSpPr>
          <p:cNvPr id="2753"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75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755"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756"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Design</a:t>
            </a:r>
          </a:p>
        </p:txBody>
      </p:sp>
      <p:sp>
        <p:nvSpPr>
          <p:cNvPr id="2757" name="DesignLayouts"/>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DesignLayouts</a:t>
            </a:r>
          </a:p>
        </p:txBody>
      </p:sp>
      <p:sp>
        <p:nvSpPr>
          <p:cNvPr id="2758" name="Text Placeholder 14"/>
          <p:cNvSpPr/>
          <p:nvPr>
            <p:ph type="body" sz="quarter" idx="22" hasCustomPrompt="1"/>
          </p:nvPr>
        </p:nvSpPr>
        <p:spPr>
          <a:xfrm>
            <a:off x="6985019" y="7518500"/>
            <a:ext cx="5196233" cy="404664"/>
          </a:xfrm>
          <a:prstGeom prst="rect">
            <a:avLst/>
          </a:prstGeom>
        </p:spPr>
        <p:txBody>
          <a:bodyPr/>
          <a:lstStyle>
            <a:lvl1pPr>
              <a:lnSpc>
                <a:spcPct val="110000"/>
              </a:lnSpc>
              <a:defRPr sz="2000">
                <a:solidFill>
                  <a:srgbClr val="C0C0C0"/>
                </a:solidFill>
              </a:defRPr>
            </a:lvl1pPr>
          </a:lstStyle>
          <a:p>
            <a:pPr/>
            <a:r>
              <a:t>4:5</a:t>
            </a:r>
          </a:p>
        </p:txBody>
      </p:sp>
      <p:sp>
        <p:nvSpPr>
          <p:cNvPr id="2759" name="Text Placeholder 14"/>
          <p:cNvSpPr/>
          <p:nvPr>
            <p:ph type="body" sz="quarter" idx="23" hasCustomPrompt="1"/>
          </p:nvPr>
        </p:nvSpPr>
        <p:spPr>
          <a:xfrm>
            <a:off x="12493828" y="2777219"/>
            <a:ext cx="5196233" cy="404664"/>
          </a:xfrm>
          <a:prstGeom prst="rect">
            <a:avLst/>
          </a:prstGeom>
        </p:spPr>
        <p:txBody>
          <a:bodyPr/>
          <a:lstStyle>
            <a:lvl1pPr>
              <a:lnSpc>
                <a:spcPct val="110000"/>
              </a:lnSpc>
              <a:defRPr sz="2000">
                <a:solidFill>
                  <a:srgbClr val="C0C0C0"/>
                </a:solidFill>
              </a:defRPr>
            </a:lvl1pPr>
          </a:lstStyle>
          <a:p>
            <a:pPr/>
            <a:r>
              <a:t>Banner</a:t>
            </a:r>
          </a:p>
        </p:txBody>
      </p:sp>
      <p:sp>
        <p:nvSpPr>
          <p:cNvPr id="2760" name="Text Placeholder 14"/>
          <p:cNvSpPr/>
          <p:nvPr>
            <p:ph type="body" sz="quarter" idx="24" hasCustomPrompt="1"/>
          </p:nvPr>
        </p:nvSpPr>
        <p:spPr>
          <a:xfrm>
            <a:off x="12493828" y="8727169"/>
            <a:ext cx="5196233" cy="404664"/>
          </a:xfrm>
          <a:prstGeom prst="rect">
            <a:avLst/>
          </a:prstGeom>
        </p:spPr>
        <p:txBody>
          <a:bodyPr/>
          <a:lstStyle>
            <a:lvl1pPr>
              <a:lnSpc>
                <a:spcPct val="110000"/>
              </a:lnSpc>
              <a:defRPr sz="2000">
                <a:solidFill>
                  <a:srgbClr val="C0C0C0"/>
                </a:solidFill>
              </a:defRPr>
            </a:lvl1pPr>
          </a:lstStyle>
          <a:p>
            <a:pPr/>
            <a:r>
              <a:t>1:1</a:t>
            </a:r>
          </a:p>
        </p:txBody>
      </p:sp>
      <p:sp>
        <p:nvSpPr>
          <p:cNvPr id="2761" name="Text Placeholder 14"/>
          <p:cNvSpPr/>
          <p:nvPr>
            <p:ph type="body" sz="quarter" idx="25" hasCustomPrompt="1"/>
          </p:nvPr>
        </p:nvSpPr>
        <p:spPr>
          <a:xfrm>
            <a:off x="12493828" y="12351402"/>
            <a:ext cx="5196233" cy="404664"/>
          </a:xfrm>
          <a:prstGeom prst="rect">
            <a:avLst/>
          </a:prstGeom>
        </p:spPr>
        <p:txBody>
          <a:bodyPr/>
          <a:lstStyle>
            <a:lvl1pPr>
              <a:lnSpc>
                <a:spcPct val="110000"/>
              </a:lnSpc>
              <a:defRPr sz="2000">
                <a:solidFill>
                  <a:srgbClr val="C0C0C0"/>
                </a:solidFill>
              </a:defRPr>
            </a:lvl1pPr>
          </a:lstStyle>
          <a:p>
            <a:pPr/>
            <a:r>
              <a:t>16:9</a:t>
            </a:r>
          </a:p>
        </p:txBody>
      </p:sp>
      <p:sp>
        <p:nvSpPr>
          <p:cNvPr id="2762" name="Text Placeholder 14"/>
          <p:cNvSpPr/>
          <p:nvPr>
            <p:ph type="body" sz="quarter" idx="26" hasCustomPrompt="1"/>
          </p:nvPr>
        </p:nvSpPr>
        <p:spPr>
          <a:xfrm>
            <a:off x="6985019" y="12351402"/>
            <a:ext cx="5196233" cy="404664"/>
          </a:xfrm>
          <a:prstGeom prst="rect">
            <a:avLst/>
          </a:prstGeom>
        </p:spPr>
        <p:txBody>
          <a:bodyPr/>
          <a:lstStyle>
            <a:lvl1pPr>
              <a:lnSpc>
                <a:spcPct val="110000"/>
              </a:lnSpc>
              <a:defRPr sz="2000">
                <a:solidFill>
                  <a:srgbClr val="C0C0C0"/>
                </a:solidFill>
              </a:defRPr>
            </a:lvl1pPr>
          </a:lstStyle>
          <a:p>
            <a:pPr/>
            <a:r>
              <a:t>3:4</a:t>
            </a:r>
          </a:p>
        </p:txBody>
      </p:sp>
      <p:sp>
        <p:nvSpPr>
          <p:cNvPr id="2763" name="Text Placeholder 14"/>
          <p:cNvSpPr/>
          <p:nvPr>
            <p:ph type="body" sz="quarter" idx="27" hasCustomPrompt="1"/>
          </p:nvPr>
        </p:nvSpPr>
        <p:spPr>
          <a:xfrm>
            <a:off x="18100123" y="10387552"/>
            <a:ext cx="5196233" cy="404664"/>
          </a:xfrm>
          <a:prstGeom prst="rect">
            <a:avLst/>
          </a:prstGeom>
        </p:spPr>
        <p:txBody>
          <a:bodyPr/>
          <a:lstStyle>
            <a:lvl1pPr>
              <a:lnSpc>
                <a:spcPct val="110000"/>
              </a:lnSpc>
              <a:defRPr sz="2000">
                <a:solidFill>
                  <a:srgbClr val="C0C0C0"/>
                </a:solidFill>
              </a:defRPr>
            </a:lvl1pPr>
          </a:lstStyle>
          <a:p>
            <a:pPr/>
            <a:r>
              <a:t>9:16</a:t>
            </a:r>
          </a:p>
        </p:txBody>
      </p:sp>
      <p:sp>
        <p:nvSpPr>
          <p:cNvPr id="2764" name="Picture Placeholder 21"/>
          <p:cNvSpPr/>
          <p:nvPr>
            <p:ph type="pic" sz="quarter" idx="28"/>
          </p:nvPr>
        </p:nvSpPr>
        <p:spPr>
          <a:xfrm>
            <a:off x="7014626" y="8340629"/>
            <a:ext cx="5204621" cy="3903269"/>
          </a:xfrm>
          <a:prstGeom prst="rect">
            <a:avLst/>
          </a:prstGeom>
        </p:spPr>
        <p:txBody>
          <a:bodyPr lIns="91439" rIns="91439">
            <a:noAutofit/>
          </a:bodyPr>
          <a:lstStyle/>
          <a:p>
            <a:pPr/>
          </a:p>
        </p:txBody>
      </p:sp>
      <p:sp>
        <p:nvSpPr>
          <p:cNvPr id="2765" name="Picture Placeholder 19"/>
          <p:cNvSpPr/>
          <p:nvPr>
            <p:ph type="pic" sz="quarter" idx="29"/>
          </p:nvPr>
        </p:nvSpPr>
        <p:spPr>
          <a:xfrm>
            <a:off x="18066360" y="950107"/>
            <a:ext cx="5263512" cy="9358350"/>
          </a:xfrm>
          <a:prstGeom prst="rect">
            <a:avLst/>
          </a:prstGeom>
        </p:spPr>
        <p:txBody>
          <a:bodyPr lIns="91439" rIns="91439">
            <a:noAutofit/>
          </a:bodyPr>
          <a:lstStyle/>
          <a:p>
            <a:pPr/>
          </a:p>
        </p:txBody>
      </p:sp>
      <p:sp>
        <p:nvSpPr>
          <p:cNvPr id="2766" name="Picture Placeholder 17"/>
          <p:cNvSpPr/>
          <p:nvPr>
            <p:ph type="pic" sz="quarter" idx="30"/>
          </p:nvPr>
        </p:nvSpPr>
        <p:spPr>
          <a:xfrm>
            <a:off x="12508810" y="3382593"/>
            <a:ext cx="5263755" cy="5257803"/>
          </a:xfrm>
          <a:prstGeom prst="rect">
            <a:avLst/>
          </a:prstGeom>
        </p:spPr>
        <p:txBody>
          <a:bodyPr lIns="91439" rIns="91439">
            <a:noAutofit/>
          </a:bodyPr>
          <a:lstStyle/>
          <a:p>
            <a:pPr/>
          </a:p>
        </p:txBody>
      </p:sp>
      <p:sp>
        <p:nvSpPr>
          <p:cNvPr id="2767" name="Picture Placeholder 18"/>
          <p:cNvSpPr/>
          <p:nvPr>
            <p:ph type="pic" sz="quarter" idx="31"/>
          </p:nvPr>
        </p:nvSpPr>
        <p:spPr>
          <a:xfrm>
            <a:off x="12493828" y="950107"/>
            <a:ext cx="5278837" cy="1759745"/>
          </a:xfrm>
          <a:prstGeom prst="rect">
            <a:avLst/>
          </a:prstGeom>
        </p:spPr>
        <p:txBody>
          <a:bodyPr lIns="91439" rIns="91439">
            <a:noAutofit/>
          </a:bodyPr>
          <a:lstStyle/>
          <a:p>
            <a:pPr/>
          </a:p>
        </p:txBody>
      </p:sp>
      <p:sp>
        <p:nvSpPr>
          <p:cNvPr id="2768" name="Picture Placeholder 16"/>
          <p:cNvSpPr/>
          <p:nvPr>
            <p:ph type="pic" sz="quarter" idx="32"/>
          </p:nvPr>
        </p:nvSpPr>
        <p:spPr>
          <a:xfrm>
            <a:off x="12510145" y="9313136"/>
            <a:ext cx="5262067" cy="2959896"/>
          </a:xfrm>
          <a:prstGeom prst="rect">
            <a:avLst/>
          </a:prstGeom>
        </p:spPr>
        <p:txBody>
          <a:bodyPr lIns="91439" rIns="91439">
            <a:noAutofit/>
          </a:bodyPr>
          <a:lstStyle/>
          <a:p>
            <a:pPr/>
          </a:p>
        </p:txBody>
      </p:sp>
      <p:sp>
        <p:nvSpPr>
          <p:cNvPr id="2769" name="Picture Placeholder 14"/>
          <p:cNvSpPr/>
          <p:nvPr>
            <p:ph type="pic" sz="quarter" idx="33"/>
          </p:nvPr>
        </p:nvSpPr>
        <p:spPr>
          <a:xfrm>
            <a:off x="7018728" y="950107"/>
            <a:ext cx="5196286" cy="6495259"/>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4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ayouts – Grey">
    <p:bg>
      <p:bgPr>
        <a:solidFill>
          <a:srgbClr val="CCCDD1"/>
        </a:solidFill>
      </p:bgPr>
    </p:bg>
    <p:spTree>
      <p:nvGrpSpPr>
        <p:cNvPr id="1" name=""/>
        <p:cNvGrpSpPr/>
        <p:nvPr/>
      </p:nvGrpSpPr>
      <p:grpSpPr>
        <a:xfrm>
          <a:off x="0" y="0"/>
          <a:ext cx="0" cy="0"/>
          <a:chOff x="0" y="0"/>
          <a:chExt cx="0" cy="0"/>
        </a:xfrm>
      </p:grpSpPr>
      <p:sp>
        <p:nvSpPr>
          <p:cNvPr id="2776"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77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778"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779"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Design</a:t>
            </a:r>
          </a:p>
        </p:txBody>
      </p:sp>
      <p:sp>
        <p:nvSpPr>
          <p:cNvPr id="2780" name="DesignLayout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DesignLayouts</a:t>
            </a:r>
          </a:p>
        </p:txBody>
      </p:sp>
      <p:sp>
        <p:nvSpPr>
          <p:cNvPr id="2781" name="Text Placeholder 14"/>
          <p:cNvSpPr/>
          <p:nvPr>
            <p:ph type="body" sz="quarter" idx="22" hasCustomPrompt="1"/>
          </p:nvPr>
        </p:nvSpPr>
        <p:spPr>
          <a:xfrm>
            <a:off x="6985019" y="7518500"/>
            <a:ext cx="5196233" cy="404664"/>
          </a:xfrm>
          <a:prstGeom prst="rect">
            <a:avLst/>
          </a:prstGeom>
        </p:spPr>
        <p:txBody>
          <a:bodyPr/>
          <a:lstStyle>
            <a:lvl1pPr>
              <a:lnSpc>
                <a:spcPct val="110000"/>
              </a:lnSpc>
              <a:defRPr sz="2000">
                <a:solidFill>
                  <a:srgbClr val="F2F2F2"/>
                </a:solidFill>
              </a:defRPr>
            </a:lvl1pPr>
          </a:lstStyle>
          <a:p>
            <a:pPr/>
            <a:r>
              <a:t>4:5</a:t>
            </a:r>
          </a:p>
        </p:txBody>
      </p:sp>
      <p:sp>
        <p:nvSpPr>
          <p:cNvPr id="2782" name="Text Placeholder 14"/>
          <p:cNvSpPr/>
          <p:nvPr>
            <p:ph type="body" sz="quarter" idx="23" hasCustomPrompt="1"/>
          </p:nvPr>
        </p:nvSpPr>
        <p:spPr>
          <a:xfrm>
            <a:off x="12493828" y="2777219"/>
            <a:ext cx="5196233" cy="404664"/>
          </a:xfrm>
          <a:prstGeom prst="rect">
            <a:avLst/>
          </a:prstGeom>
        </p:spPr>
        <p:txBody>
          <a:bodyPr/>
          <a:lstStyle>
            <a:lvl1pPr>
              <a:lnSpc>
                <a:spcPct val="110000"/>
              </a:lnSpc>
              <a:defRPr sz="2000">
                <a:solidFill>
                  <a:srgbClr val="F2F2F2"/>
                </a:solidFill>
              </a:defRPr>
            </a:lvl1pPr>
          </a:lstStyle>
          <a:p>
            <a:pPr/>
            <a:r>
              <a:t>Banner</a:t>
            </a:r>
          </a:p>
        </p:txBody>
      </p:sp>
      <p:sp>
        <p:nvSpPr>
          <p:cNvPr id="2783" name="Text Placeholder 14"/>
          <p:cNvSpPr/>
          <p:nvPr>
            <p:ph type="body" sz="quarter" idx="24" hasCustomPrompt="1"/>
          </p:nvPr>
        </p:nvSpPr>
        <p:spPr>
          <a:xfrm>
            <a:off x="12493828" y="8727169"/>
            <a:ext cx="5196233" cy="404664"/>
          </a:xfrm>
          <a:prstGeom prst="rect">
            <a:avLst/>
          </a:prstGeom>
        </p:spPr>
        <p:txBody>
          <a:bodyPr/>
          <a:lstStyle>
            <a:lvl1pPr>
              <a:lnSpc>
                <a:spcPct val="110000"/>
              </a:lnSpc>
              <a:defRPr sz="2000">
                <a:solidFill>
                  <a:srgbClr val="F2F2F2"/>
                </a:solidFill>
              </a:defRPr>
            </a:lvl1pPr>
          </a:lstStyle>
          <a:p>
            <a:pPr/>
            <a:r>
              <a:t>1:1</a:t>
            </a:r>
          </a:p>
        </p:txBody>
      </p:sp>
      <p:sp>
        <p:nvSpPr>
          <p:cNvPr id="2784" name="Text Placeholder 14"/>
          <p:cNvSpPr/>
          <p:nvPr>
            <p:ph type="body" sz="quarter" idx="25" hasCustomPrompt="1"/>
          </p:nvPr>
        </p:nvSpPr>
        <p:spPr>
          <a:xfrm>
            <a:off x="12493828" y="12351402"/>
            <a:ext cx="5196233" cy="404664"/>
          </a:xfrm>
          <a:prstGeom prst="rect">
            <a:avLst/>
          </a:prstGeom>
        </p:spPr>
        <p:txBody>
          <a:bodyPr/>
          <a:lstStyle>
            <a:lvl1pPr>
              <a:lnSpc>
                <a:spcPct val="110000"/>
              </a:lnSpc>
              <a:defRPr sz="2000">
                <a:solidFill>
                  <a:srgbClr val="F2F2F2"/>
                </a:solidFill>
              </a:defRPr>
            </a:lvl1pPr>
          </a:lstStyle>
          <a:p>
            <a:pPr/>
            <a:r>
              <a:t>16:9</a:t>
            </a:r>
          </a:p>
        </p:txBody>
      </p:sp>
      <p:sp>
        <p:nvSpPr>
          <p:cNvPr id="2785" name="Text Placeholder 14"/>
          <p:cNvSpPr/>
          <p:nvPr>
            <p:ph type="body" sz="quarter" idx="26" hasCustomPrompt="1"/>
          </p:nvPr>
        </p:nvSpPr>
        <p:spPr>
          <a:xfrm>
            <a:off x="6985019" y="12351402"/>
            <a:ext cx="5196233" cy="404664"/>
          </a:xfrm>
          <a:prstGeom prst="rect">
            <a:avLst/>
          </a:prstGeom>
        </p:spPr>
        <p:txBody>
          <a:bodyPr/>
          <a:lstStyle>
            <a:lvl1pPr>
              <a:lnSpc>
                <a:spcPct val="110000"/>
              </a:lnSpc>
              <a:defRPr sz="2000">
                <a:solidFill>
                  <a:srgbClr val="F2F2F2"/>
                </a:solidFill>
              </a:defRPr>
            </a:lvl1pPr>
          </a:lstStyle>
          <a:p>
            <a:pPr/>
            <a:r>
              <a:t>3:4</a:t>
            </a:r>
          </a:p>
        </p:txBody>
      </p:sp>
      <p:sp>
        <p:nvSpPr>
          <p:cNvPr id="2786" name="Text Placeholder 14"/>
          <p:cNvSpPr/>
          <p:nvPr>
            <p:ph type="body" sz="quarter" idx="27" hasCustomPrompt="1"/>
          </p:nvPr>
        </p:nvSpPr>
        <p:spPr>
          <a:xfrm>
            <a:off x="18100123" y="10387552"/>
            <a:ext cx="5196233" cy="404664"/>
          </a:xfrm>
          <a:prstGeom prst="rect">
            <a:avLst/>
          </a:prstGeom>
        </p:spPr>
        <p:txBody>
          <a:bodyPr/>
          <a:lstStyle>
            <a:lvl1pPr>
              <a:lnSpc>
                <a:spcPct val="110000"/>
              </a:lnSpc>
              <a:defRPr sz="2000">
                <a:solidFill>
                  <a:srgbClr val="F2F2F2"/>
                </a:solidFill>
              </a:defRPr>
            </a:lvl1pPr>
          </a:lstStyle>
          <a:p>
            <a:pPr/>
            <a:r>
              <a:t>9:16</a:t>
            </a:r>
          </a:p>
        </p:txBody>
      </p:sp>
      <p:sp>
        <p:nvSpPr>
          <p:cNvPr id="2787" name="Picture Placeholder 21"/>
          <p:cNvSpPr/>
          <p:nvPr>
            <p:ph type="pic" sz="quarter" idx="28"/>
          </p:nvPr>
        </p:nvSpPr>
        <p:spPr>
          <a:xfrm>
            <a:off x="7014626" y="8340629"/>
            <a:ext cx="5204621" cy="3903269"/>
          </a:xfrm>
          <a:prstGeom prst="rect">
            <a:avLst/>
          </a:prstGeom>
        </p:spPr>
        <p:txBody>
          <a:bodyPr lIns="91439" rIns="91439">
            <a:noAutofit/>
          </a:bodyPr>
          <a:lstStyle/>
          <a:p>
            <a:pPr/>
          </a:p>
        </p:txBody>
      </p:sp>
      <p:sp>
        <p:nvSpPr>
          <p:cNvPr id="2788" name="Picture Placeholder 19"/>
          <p:cNvSpPr/>
          <p:nvPr>
            <p:ph type="pic" sz="quarter" idx="29"/>
          </p:nvPr>
        </p:nvSpPr>
        <p:spPr>
          <a:xfrm>
            <a:off x="18066360" y="950107"/>
            <a:ext cx="5263512" cy="9358350"/>
          </a:xfrm>
          <a:prstGeom prst="rect">
            <a:avLst/>
          </a:prstGeom>
        </p:spPr>
        <p:txBody>
          <a:bodyPr lIns="91439" rIns="91439">
            <a:noAutofit/>
          </a:bodyPr>
          <a:lstStyle/>
          <a:p>
            <a:pPr/>
          </a:p>
        </p:txBody>
      </p:sp>
      <p:sp>
        <p:nvSpPr>
          <p:cNvPr id="2789" name="Picture Placeholder 17"/>
          <p:cNvSpPr/>
          <p:nvPr>
            <p:ph type="pic" sz="quarter" idx="30"/>
          </p:nvPr>
        </p:nvSpPr>
        <p:spPr>
          <a:xfrm>
            <a:off x="12508810" y="3382593"/>
            <a:ext cx="5263755" cy="5257803"/>
          </a:xfrm>
          <a:prstGeom prst="rect">
            <a:avLst/>
          </a:prstGeom>
        </p:spPr>
        <p:txBody>
          <a:bodyPr lIns="91439" rIns="91439">
            <a:noAutofit/>
          </a:bodyPr>
          <a:lstStyle/>
          <a:p>
            <a:pPr/>
          </a:p>
        </p:txBody>
      </p:sp>
      <p:sp>
        <p:nvSpPr>
          <p:cNvPr id="2790" name="Picture Placeholder 16"/>
          <p:cNvSpPr/>
          <p:nvPr>
            <p:ph type="pic" sz="quarter" idx="31"/>
          </p:nvPr>
        </p:nvSpPr>
        <p:spPr>
          <a:xfrm>
            <a:off x="12510145" y="9313136"/>
            <a:ext cx="5262067" cy="2959896"/>
          </a:xfrm>
          <a:prstGeom prst="rect">
            <a:avLst/>
          </a:prstGeom>
        </p:spPr>
        <p:txBody>
          <a:bodyPr lIns="91439" rIns="91439">
            <a:noAutofit/>
          </a:bodyPr>
          <a:lstStyle/>
          <a:p>
            <a:pPr/>
          </a:p>
        </p:txBody>
      </p:sp>
      <p:sp>
        <p:nvSpPr>
          <p:cNvPr id="2791" name="Picture Placeholder 14"/>
          <p:cNvSpPr/>
          <p:nvPr>
            <p:ph type="pic" sz="quarter" idx="32"/>
          </p:nvPr>
        </p:nvSpPr>
        <p:spPr>
          <a:xfrm>
            <a:off x="7018728" y="950107"/>
            <a:ext cx="5196286" cy="6495259"/>
          </a:xfrm>
          <a:prstGeom prst="rect">
            <a:avLst/>
          </a:prstGeom>
        </p:spPr>
        <p:txBody>
          <a:bodyPr lIns="91439" rIns="91439">
            <a:noAutofit/>
          </a:bodyPr>
          <a:lstStyle/>
          <a:p>
            <a:pPr/>
          </a:p>
        </p:txBody>
      </p:sp>
      <p:sp>
        <p:nvSpPr>
          <p:cNvPr id="2792" name="Picture Placeholder 18"/>
          <p:cNvSpPr/>
          <p:nvPr>
            <p:ph type="pic" sz="quarter" idx="33"/>
          </p:nvPr>
        </p:nvSpPr>
        <p:spPr>
          <a:xfrm>
            <a:off x="12493828" y="950107"/>
            <a:ext cx="5278837" cy="1759745"/>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4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ayouts – Black">
    <p:bg>
      <p:bgPr>
        <a:solidFill>
          <a:srgbClr val="000000"/>
        </a:solidFill>
      </p:bgPr>
    </p:bg>
    <p:spTree>
      <p:nvGrpSpPr>
        <p:cNvPr id="1" name=""/>
        <p:cNvGrpSpPr/>
        <p:nvPr/>
      </p:nvGrpSpPr>
      <p:grpSpPr>
        <a:xfrm>
          <a:off x="0" y="0"/>
          <a:ext cx="0" cy="0"/>
          <a:chOff x="0" y="0"/>
          <a:chExt cx="0" cy="0"/>
        </a:xfrm>
      </p:grpSpPr>
      <p:sp>
        <p:nvSpPr>
          <p:cNvPr id="2799"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80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801"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802"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Design</a:t>
            </a:r>
          </a:p>
        </p:txBody>
      </p:sp>
      <p:sp>
        <p:nvSpPr>
          <p:cNvPr id="2803" name="DesignLayout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DesignLayouts</a:t>
            </a:r>
          </a:p>
        </p:txBody>
      </p:sp>
      <p:sp>
        <p:nvSpPr>
          <p:cNvPr id="2804" name="Text Placeholder 14"/>
          <p:cNvSpPr/>
          <p:nvPr>
            <p:ph type="body" sz="quarter" idx="22" hasCustomPrompt="1"/>
          </p:nvPr>
        </p:nvSpPr>
        <p:spPr>
          <a:xfrm>
            <a:off x="6985019" y="7518500"/>
            <a:ext cx="5196233" cy="404664"/>
          </a:xfrm>
          <a:prstGeom prst="rect">
            <a:avLst/>
          </a:prstGeom>
        </p:spPr>
        <p:txBody>
          <a:bodyPr/>
          <a:lstStyle>
            <a:lvl1pPr>
              <a:lnSpc>
                <a:spcPct val="110000"/>
              </a:lnSpc>
              <a:defRPr sz="2000">
                <a:solidFill>
                  <a:srgbClr val="808080"/>
                </a:solidFill>
              </a:defRPr>
            </a:lvl1pPr>
          </a:lstStyle>
          <a:p>
            <a:pPr/>
            <a:r>
              <a:t>4:5</a:t>
            </a:r>
          </a:p>
        </p:txBody>
      </p:sp>
      <p:sp>
        <p:nvSpPr>
          <p:cNvPr id="2805" name="Text Placeholder 14"/>
          <p:cNvSpPr/>
          <p:nvPr>
            <p:ph type="body" sz="quarter" idx="23" hasCustomPrompt="1"/>
          </p:nvPr>
        </p:nvSpPr>
        <p:spPr>
          <a:xfrm>
            <a:off x="12493828" y="2777219"/>
            <a:ext cx="5196233" cy="404664"/>
          </a:xfrm>
          <a:prstGeom prst="rect">
            <a:avLst/>
          </a:prstGeom>
        </p:spPr>
        <p:txBody>
          <a:bodyPr/>
          <a:lstStyle>
            <a:lvl1pPr>
              <a:lnSpc>
                <a:spcPct val="110000"/>
              </a:lnSpc>
              <a:defRPr sz="2000">
                <a:solidFill>
                  <a:srgbClr val="808080"/>
                </a:solidFill>
              </a:defRPr>
            </a:lvl1pPr>
          </a:lstStyle>
          <a:p>
            <a:pPr/>
            <a:r>
              <a:t>Banner</a:t>
            </a:r>
          </a:p>
        </p:txBody>
      </p:sp>
      <p:sp>
        <p:nvSpPr>
          <p:cNvPr id="2806" name="Text Placeholder 14"/>
          <p:cNvSpPr/>
          <p:nvPr>
            <p:ph type="body" sz="quarter" idx="24" hasCustomPrompt="1"/>
          </p:nvPr>
        </p:nvSpPr>
        <p:spPr>
          <a:xfrm>
            <a:off x="12493828" y="8727169"/>
            <a:ext cx="5196233" cy="404664"/>
          </a:xfrm>
          <a:prstGeom prst="rect">
            <a:avLst/>
          </a:prstGeom>
        </p:spPr>
        <p:txBody>
          <a:bodyPr/>
          <a:lstStyle>
            <a:lvl1pPr>
              <a:lnSpc>
                <a:spcPct val="110000"/>
              </a:lnSpc>
              <a:defRPr sz="2000">
                <a:solidFill>
                  <a:srgbClr val="808080"/>
                </a:solidFill>
              </a:defRPr>
            </a:lvl1pPr>
          </a:lstStyle>
          <a:p>
            <a:pPr/>
            <a:r>
              <a:t>1:1</a:t>
            </a:r>
          </a:p>
        </p:txBody>
      </p:sp>
      <p:sp>
        <p:nvSpPr>
          <p:cNvPr id="2807" name="Text Placeholder 14"/>
          <p:cNvSpPr/>
          <p:nvPr>
            <p:ph type="body" sz="quarter" idx="25" hasCustomPrompt="1"/>
          </p:nvPr>
        </p:nvSpPr>
        <p:spPr>
          <a:xfrm>
            <a:off x="12493828" y="12351402"/>
            <a:ext cx="5196233" cy="404664"/>
          </a:xfrm>
          <a:prstGeom prst="rect">
            <a:avLst/>
          </a:prstGeom>
        </p:spPr>
        <p:txBody>
          <a:bodyPr/>
          <a:lstStyle>
            <a:lvl1pPr>
              <a:lnSpc>
                <a:spcPct val="110000"/>
              </a:lnSpc>
              <a:defRPr sz="2000">
                <a:solidFill>
                  <a:srgbClr val="808080"/>
                </a:solidFill>
              </a:defRPr>
            </a:lvl1pPr>
          </a:lstStyle>
          <a:p>
            <a:pPr/>
            <a:r>
              <a:t>16:9</a:t>
            </a:r>
          </a:p>
        </p:txBody>
      </p:sp>
      <p:sp>
        <p:nvSpPr>
          <p:cNvPr id="2808" name="Text Placeholder 14"/>
          <p:cNvSpPr/>
          <p:nvPr>
            <p:ph type="body" sz="quarter" idx="26" hasCustomPrompt="1"/>
          </p:nvPr>
        </p:nvSpPr>
        <p:spPr>
          <a:xfrm>
            <a:off x="6985019" y="12351402"/>
            <a:ext cx="5196233" cy="404664"/>
          </a:xfrm>
          <a:prstGeom prst="rect">
            <a:avLst/>
          </a:prstGeom>
        </p:spPr>
        <p:txBody>
          <a:bodyPr/>
          <a:lstStyle>
            <a:lvl1pPr>
              <a:lnSpc>
                <a:spcPct val="110000"/>
              </a:lnSpc>
              <a:defRPr sz="2000">
                <a:solidFill>
                  <a:srgbClr val="808080"/>
                </a:solidFill>
              </a:defRPr>
            </a:lvl1pPr>
          </a:lstStyle>
          <a:p>
            <a:pPr/>
            <a:r>
              <a:t>3:4</a:t>
            </a:r>
          </a:p>
        </p:txBody>
      </p:sp>
      <p:sp>
        <p:nvSpPr>
          <p:cNvPr id="2809" name="Text Placeholder 14"/>
          <p:cNvSpPr/>
          <p:nvPr>
            <p:ph type="body" sz="quarter" idx="27" hasCustomPrompt="1"/>
          </p:nvPr>
        </p:nvSpPr>
        <p:spPr>
          <a:xfrm>
            <a:off x="18100123" y="10387552"/>
            <a:ext cx="5196233" cy="404664"/>
          </a:xfrm>
          <a:prstGeom prst="rect">
            <a:avLst/>
          </a:prstGeom>
        </p:spPr>
        <p:txBody>
          <a:bodyPr/>
          <a:lstStyle>
            <a:lvl1pPr>
              <a:lnSpc>
                <a:spcPct val="110000"/>
              </a:lnSpc>
              <a:defRPr sz="2000">
                <a:solidFill>
                  <a:srgbClr val="808080"/>
                </a:solidFill>
              </a:defRPr>
            </a:lvl1pPr>
          </a:lstStyle>
          <a:p>
            <a:pPr/>
            <a:r>
              <a:t>9:16</a:t>
            </a:r>
          </a:p>
        </p:txBody>
      </p:sp>
      <p:sp>
        <p:nvSpPr>
          <p:cNvPr id="2810" name="Picture Placeholder 21"/>
          <p:cNvSpPr/>
          <p:nvPr>
            <p:ph type="pic" sz="quarter" idx="28"/>
          </p:nvPr>
        </p:nvSpPr>
        <p:spPr>
          <a:xfrm>
            <a:off x="7014626" y="8340629"/>
            <a:ext cx="5204621" cy="3903269"/>
          </a:xfrm>
          <a:prstGeom prst="rect">
            <a:avLst/>
          </a:prstGeom>
        </p:spPr>
        <p:txBody>
          <a:bodyPr lIns="91439" rIns="91439">
            <a:noAutofit/>
          </a:bodyPr>
          <a:lstStyle/>
          <a:p>
            <a:pPr/>
          </a:p>
        </p:txBody>
      </p:sp>
      <p:sp>
        <p:nvSpPr>
          <p:cNvPr id="2811" name="Picture Placeholder 19"/>
          <p:cNvSpPr/>
          <p:nvPr>
            <p:ph type="pic" sz="quarter" idx="29"/>
          </p:nvPr>
        </p:nvSpPr>
        <p:spPr>
          <a:xfrm>
            <a:off x="18066360" y="950107"/>
            <a:ext cx="5263512" cy="9358350"/>
          </a:xfrm>
          <a:prstGeom prst="rect">
            <a:avLst/>
          </a:prstGeom>
        </p:spPr>
        <p:txBody>
          <a:bodyPr lIns="91439" rIns="91439">
            <a:noAutofit/>
          </a:bodyPr>
          <a:lstStyle/>
          <a:p>
            <a:pPr/>
          </a:p>
        </p:txBody>
      </p:sp>
      <p:sp>
        <p:nvSpPr>
          <p:cNvPr id="2812" name="Picture Placeholder 17"/>
          <p:cNvSpPr/>
          <p:nvPr>
            <p:ph type="pic" sz="quarter" idx="30"/>
          </p:nvPr>
        </p:nvSpPr>
        <p:spPr>
          <a:xfrm>
            <a:off x="12508810" y="3382593"/>
            <a:ext cx="5263755" cy="5257803"/>
          </a:xfrm>
          <a:prstGeom prst="rect">
            <a:avLst/>
          </a:prstGeom>
        </p:spPr>
        <p:txBody>
          <a:bodyPr lIns="91439" rIns="91439">
            <a:noAutofit/>
          </a:bodyPr>
          <a:lstStyle/>
          <a:p>
            <a:pPr/>
          </a:p>
        </p:txBody>
      </p:sp>
      <p:sp>
        <p:nvSpPr>
          <p:cNvPr id="2813" name="Picture Placeholder 16"/>
          <p:cNvSpPr/>
          <p:nvPr>
            <p:ph type="pic" sz="quarter" idx="31"/>
          </p:nvPr>
        </p:nvSpPr>
        <p:spPr>
          <a:xfrm>
            <a:off x="12510145" y="9313136"/>
            <a:ext cx="5262067" cy="2959896"/>
          </a:xfrm>
          <a:prstGeom prst="rect">
            <a:avLst/>
          </a:prstGeom>
        </p:spPr>
        <p:txBody>
          <a:bodyPr lIns="91439" rIns="91439">
            <a:noAutofit/>
          </a:bodyPr>
          <a:lstStyle/>
          <a:p>
            <a:pPr/>
          </a:p>
        </p:txBody>
      </p:sp>
      <p:sp>
        <p:nvSpPr>
          <p:cNvPr id="2814" name="Picture Placeholder 14"/>
          <p:cNvSpPr/>
          <p:nvPr>
            <p:ph type="pic" sz="quarter" idx="32"/>
          </p:nvPr>
        </p:nvSpPr>
        <p:spPr>
          <a:xfrm>
            <a:off x="7018728" y="950107"/>
            <a:ext cx="5196286" cy="6495259"/>
          </a:xfrm>
          <a:prstGeom prst="rect">
            <a:avLst/>
          </a:prstGeom>
        </p:spPr>
        <p:txBody>
          <a:bodyPr lIns="91439" rIns="91439">
            <a:noAutofit/>
          </a:bodyPr>
          <a:lstStyle/>
          <a:p>
            <a:pPr/>
          </a:p>
        </p:txBody>
      </p:sp>
      <p:sp>
        <p:nvSpPr>
          <p:cNvPr id="2815" name="Picture Placeholder 18"/>
          <p:cNvSpPr/>
          <p:nvPr>
            <p:ph type="pic" sz="quarter" idx="33"/>
          </p:nvPr>
        </p:nvSpPr>
        <p:spPr>
          <a:xfrm>
            <a:off x="12493828" y="950107"/>
            <a:ext cx="5278837" cy="1759745"/>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4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1">
    <p:spTree>
      <p:nvGrpSpPr>
        <p:cNvPr id="1" name=""/>
        <p:cNvGrpSpPr/>
        <p:nvPr/>
      </p:nvGrpSpPr>
      <p:grpSpPr>
        <a:xfrm>
          <a:off x="0" y="0"/>
          <a:ext cx="0" cy="0"/>
          <a:chOff x="0" y="0"/>
          <a:chExt cx="0" cy="0"/>
        </a:xfrm>
      </p:grpSpPr>
      <p:sp>
        <p:nvSpPr>
          <p:cNvPr id="2822" name="Picture Placeholder 10"/>
          <p:cNvSpPr/>
          <p:nvPr>
            <p:ph type="pic" sz="quarter" idx="21"/>
          </p:nvPr>
        </p:nvSpPr>
        <p:spPr>
          <a:xfrm>
            <a:off x="6437531" y="1023174"/>
            <a:ext cx="5608640" cy="3452813"/>
          </a:xfrm>
          <a:prstGeom prst="rect">
            <a:avLst/>
          </a:prstGeom>
        </p:spPr>
        <p:txBody>
          <a:bodyPr lIns="91439" rIns="91439">
            <a:noAutofit/>
          </a:bodyPr>
          <a:lstStyle/>
          <a:p>
            <a:pPr/>
          </a:p>
        </p:txBody>
      </p:sp>
      <p:sp>
        <p:nvSpPr>
          <p:cNvPr id="2823" name="Picture Placeholder 17"/>
          <p:cNvSpPr/>
          <p:nvPr>
            <p:ph type="pic" sz="quarter" idx="22"/>
          </p:nvPr>
        </p:nvSpPr>
        <p:spPr>
          <a:xfrm>
            <a:off x="12338056" y="9760873"/>
            <a:ext cx="5608641" cy="3452814"/>
          </a:xfrm>
          <a:prstGeom prst="rect">
            <a:avLst/>
          </a:prstGeom>
        </p:spPr>
        <p:txBody>
          <a:bodyPr lIns="91439" rIns="91439">
            <a:noAutofit/>
          </a:bodyPr>
          <a:lstStyle/>
          <a:p>
            <a:pPr/>
          </a:p>
        </p:txBody>
      </p:sp>
      <p:sp>
        <p:nvSpPr>
          <p:cNvPr id="2824" name="Picture Placeholder 18"/>
          <p:cNvSpPr/>
          <p:nvPr>
            <p:ph type="pic" sz="quarter" idx="23"/>
          </p:nvPr>
        </p:nvSpPr>
        <p:spPr>
          <a:xfrm>
            <a:off x="18238579" y="9760873"/>
            <a:ext cx="5608641" cy="3452814"/>
          </a:xfrm>
          <a:prstGeom prst="rect">
            <a:avLst/>
          </a:prstGeom>
        </p:spPr>
        <p:txBody>
          <a:bodyPr lIns="91439" rIns="91439">
            <a:noAutofit/>
          </a:bodyPr>
          <a:lstStyle/>
          <a:p>
            <a:pPr/>
          </a:p>
        </p:txBody>
      </p:sp>
      <p:sp>
        <p:nvSpPr>
          <p:cNvPr id="2825" name="Picture Placeholder 14"/>
          <p:cNvSpPr/>
          <p:nvPr>
            <p:ph type="pic" sz="quarter" idx="24"/>
          </p:nvPr>
        </p:nvSpPr>
        <p:spPr>
          <a:xfrm>
            <a:off x="12338056" y="5392022"/>
            <a:ext cx="5608641" cy="3452815"/>
          </a:xfrm>
          <a:prstGeom prst="rect">
            <a:avLst/>
          </a:prstGeom>
        </p:spPr>
        <p:txBody>
          <a:bodyPr lIns="91439" rIns="91439">
            <a:noAutofit/>
          </a:bodyPr>
          <a:lstStyle/>
          <a:p>
            <a:pPr/>
          </a:p>
        </p:txBody>
      </p:sp>
      <p:sp>
        <p:nvSpPr>
          <p:cNvPr id="2826" name="Picture Placeholder 13"/>
          <p:cNvSpPr/>
          <p:nvPr>
            <p:ph type="pic" sz="quarter" idx="25"/>
          </p:nvPr>
        </p:nvSpPr>
        <p:spPr>
          <a:xfrm>
            <a:off x="18238579" y="5392022"/>
            <a:ext cx="5608641" cy="3452815"/>
          </a:xfrm>
          <a:prstGeom prst="rect">
            <a:avLst/>
          </a:prstGeom>
        </p:spPr>
        <p:txBody>
          <a:bodyPr lIns="91439" rIns="91439">
            <a:noAutofit/>
          </a:bodyPr>
          <a:lstStyle/>
          <a:p>
            <a:pPr/>
          </a:p>
        </p:txBody>
      </p:sp>
      <p:sp>
        <p:nvSpPr>
          <p:cNvPr id="2827" name="Picture Placeholder 11"/>
          <p:cNvSpPr/>
          <p:nvPr>
            <p:ph type="pic" sz="quarter" idx="26"/>
          </p:nvPr>
        </p:nvSpPr>
        <p:spPr>
          <a:xfrm>
            <a:off x="12338056" y="1023174"/>
            <a:ext cx="5608641" cy="3452813"/>
          </a:xfrm>
          <a:prstGeom prst="rect">
            <a:avLst/>
          </a:prstGeom>
        </p:spPr>
        <p:txBody>
          <a:bodyPr lIns="91439" rIns="91439">
            <a:noAutofit/>
          </a:bodyPr>
          <a:lstStyle/>
          <a:p>
            <a:pPr/>
          </a:p>
        </p:txBody>
      </p:sp>
      <p:sp>
        <p:nvSpPr>
          <p:cNvPr id="2828" name="Picture Placeholder 12"/>
          <p:cNvSpPr/>
          <p:nvPr>
            <p:ph type="pic" sz="quarter" idx="27"/>
          </p:nvPr>
        </p:nvSpPr>
        <p:spPr>
          <a:xfrm>
            <a:off x="18238579" y="1023174"/>
            <a:ext cx="5608641" cy="3452813"/>
          </a:xfrm>
          <a:prstGeom prst="rect">
            <a:avLst/>
          </a:prstGeom>
        </p:spPr>
        <p:txBody>
          <a:bodyPr lIns="91439" rIns="91439">
            <a:noAutofit/>
          </a:bodyPr>
          <a:lstStyle/>
          <a:p>
            <a:pPr/>
          </a:p>
        </p:txBody>
      </p:sp>
      <p:sp>
        <p:nvSpPr>
          <p:cNvPr id="2829" name="Picture Placeholder 16"/>
          <p:cNvSpPr/>
          <p:nvPr>
            <p:ph type="pic" sz="quarter" idx="28"/>
          </p:nvPr>
        </p:nvSpPr>
        <p:spPr>
          <a:xfrm>
            <a:off x="6437531" y="9760873"/>
            <a:ext cx="5608640" cy="3452814"/>
          </a:xfrm>
          <a:prstGeom prst="rect">
            <a:avLst/>
          </a:prstGeom>
        </p:spPr>
        <p:txBody>
          <a:bodyPr lIns="91439" rIns="91439">
            <a:noAutofit/>
          </a:bodyPr>
          <a:lstStyle/>
          <a:p>
            <a:pPr/>
          </a:p>
        </p:txBody>
      </p:sp>
      <p:sp>
        <p:nvSpPr>
          <p:cNvPr id="2830" name="Picture Placeholder 15"/>
          <p:cNvSpPr/>
          <p:nvPr>
            <p:ph type="pic" sz="quarter" idx="29"/>
          </p:nvPr>
        </p:nvSpPr>
        <p:spPr>
          <a:xfrm>
            <a:off x="6437531" y="5392022"/>
            <a:ext cx="5608640" cy="3452815"/>
          </a:xfrm>
          <a:prstGeom prst="rect">
            <a:avLst/>
          </a:prstGeom>
        </p:spPr>
        <p:txBody>
          <a:bodyPr lIns="91439" rIns="91439">
            <a:noAutofit/>
          </a:bodyPr>
          <a:lstStyle/>
          <a:p>
            <a:pPr/>
          </a:p>
        </p:txBody>
      </p:sp>
      <p:sp>
        <p:nvSpPr>
          <p:cNvPr id="2831"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832" name="Text Placeholder 14"/>
          <p:cNvSpPr/>
          <p:nvPr>
            <p:ph type="body" sz="quarter" idx="30"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Design</a:t>
            </a:r>
          </a:p>
        </p:txBody>
      </p:sp>
      <p:sp>
        <p:nvSpPr>
          <p:cNvPr id="2833" name="DesignOverview"/>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DesignOverview</a:t>
            </a:r>
          </a:p>
        </p:txBody>
      </p:sp>
      <p:sp>
        <p:nvSpPr>
          <p:cNvPr id="2834" name="Text Placeholder 14"/>
          <p:cNvSpPr/>
          <p:nvPr>
            <p:ph type="body" sz="quarter" idx="31" hasCustomPrompt="1"/>
          </p:nvPr>
        </p:nvSpPr>
        <p:spPr>
          <a:xfrm>
            <a:off x="6437531" y="444540"/>
            <a:ext cx="5608640" cy="404664"/>
          </a:xfrm>
          <a:prstGeom prst="rect">
            <a:avLst/>
          </a:prstGeom>
        </p:spPr>
        <p:txBody>
          <a:bodyPr/>
          <a:lstStyle>
            <a:lvl1pPr>
              <a:lnSpc>
                <a:spcPct val="110000"/>
              </a:lnSpc>
              <a:defRPr sz="2000"/>
            </a:lvl1pPr>
          </a:lstStyle>
          <a:p>
            <a:pPr/>
            <a:r>
              <a:t>Title</a:t>
            </a:r>
          </a:p>
        </p:txBody>
      </p:sp>
      <p:sp>
        <p:nvSpPr>
          <p:cNvPr id="2835" name="Text Placeholder 14"/>
          <p:cNvSpPr/>
          <p:nvPr>
            <p:ph type="body" sz="quarter" idx="32" hasCustomPrompt="1"/>
          </p:nvPr>
        </p:nvSpPr>
        <p:spPr>
          <a:xfrm>
            <a:off x="12338056" y="444540"/>
            <a:ext cx="5608640" cy="404664"/>
          </a:xfrm>
          <a:prstGeom prst="rect">
            <a:avLst/>
          </a:prstGeom>
        </p:spPr>
        <p:txBody>
          <a:bodyPr/>
          <a:lstStyle>
            <a:lvl1pPr>
              <a:lnSpc>
                <a:spcPct val="110000"/>
              </a:lnSpc>
              <a:defRPr sz="2000"/>
            </a:lvl1pPr>
          </a:lstStyle>
          <a:p>
            <a:pPr/>
            <a:r>
              <a:t>Title</a:t>
            </a:r>
          </a:p>
        </p:txBody>
      </p:sp>
      <p:sp>
        <p:nvSpPr>
          <p:cNvPr id="2836" name="Text Placeholder 14"/>
          <p:cNvSpPr/>
          <p:nvPr>
            <p:ph type="body" sz="quarter" idx="33" hasCustomPrompt="1"/>
          </p:nvPr>
        </p:nvSpPr>
        <p:spPr>
          <a:xfrm>
            <a:off x="18238581" y="444540"/>
            <a:ext cx="5608639" cy="404664"/>
          </a:xfrm>
          <a:prstGeom prst="rect">
            <a:avLst/>
          </a:prstGeom>
        </p:spPr>
        <p:txBody>
          <a:bodyPr/>
          <a:lstStyle>
            <a:lvl1pPr>
              <a:lnSpc>
                <a:spcPct val="110000"/>
              </a:lnSpc>
              <a:defRPr sz="2000"/>
            </a:lvl1pPr>
          </a:lstStyle>
          <a:p>
            <a:pPr/>
            <a:r>
              <a:t>Title</a:t>
            </a:r>
          </a:p>
        </p:txBody>
      </p:sp>
      <p:sp>
        <p:nvSpPr>
          <p:cNvPr id="2837" name="Text Placeholder 14"/>
          <p:cNvSpPr/>
          <p:nvPr>
            <p:ph type="body" sz="quarter" idx="34" hasCustomPrompt="1"/>
          </p:nvPr>
        </p:nvSpPr>
        <p:spPr>
          <a:xfrm>
            <a:off x="6437531" y="4813389"/>
            <a:ext cx="5608640" cy="404664"/>
          </a:xfrm>
          <a:prstGeom prst="rect">
            <a:avLst/>
          </a:prstGeom>
        </p:spPr>
        <p:txBody>
          <a:bodyPr/>
          <a:lstStyle>
            <a:lvl1pPr>
              <a:lnSpc>
                <a:spcPct val="110000"/>
              </a:lnSpc>
              <a:defRPr sz="2000"/>
            </a:lvl1pPr>
          </a:lstStyle>
          <a:p>
            <a:pPr/>
            <a:r>
              <a:t>Title</a:t>
            </a:r>
          </a:p>
        </p:txBody>
      </p:sp>
      <p:sp>
        <p:nvSpPr>
          <p:cNvPr id="2838" name="Text Placeholder 14"/>
          <p:cNvSpPr/>
          <p:nvPr>
            <p:ph type="body" sz="quarter" idx="35" hasCustomPrompt="1"/>
          </p:nvPr>
        </p:nvSpPr>
        <p:spPr>
          <a:xfrm>
            <a:off x="12338056" y="4813389"/>
            <a:ext cx="5608640" cy="404664"/>
          </a:xfrm>
          <a:prstGeom prst="rect">
            <a:avLst/>
          </a:prstGeom>
        </p:spPr>
        <p:txBody>
          <a:bodyPr/>
          <a:lstStyle>
            <a:lvl1pPr>
              <a:lnSpc>
                <a:spcPct val="110000"/>
              </a:lnSpc>
              <a:defRPr sz="2000"/>
            </a:lvl1pPr>
          </a:lstStyle>
          <a:p>
            <a:pPr/>
            <a:r>
              <a:t>Title</a:t>
            </a:r>
          </a:p>
        </p:txBody>
      </p:sp>
      <p:sp>
        <p:nvSpPr>
          <p:cNvPr id="2839" name="Text Placeholder 14"/>
          <p:cNvSpPr/>
          <p:nvPr>
            <p:ph type="body" sz="quarter" idx="36" hasCustomPrompt="1"/>
          </p:nvPr>
        </p:nvSpPr>
        <p:spPr>
          <a:xfrm>
            <a:off x="18238581" y="4813389"/>
            <a:ext cx="5608639" cy="404664"/>
          </a:xfrm>
          <a:prstGeom prst="rect">
            <a:avLst/>
          </a:prstGeom>
        </p:spPr>
        <p:txBody>
          <a:bodyPr/>
          <a:lstStyle>
            <a:lvl1pPr>
              <a:lnSpc>
                <a:spcPct val="110000"/>
              </a:lnSpc>
              <a:defRPr sz="2000"/>
            </a:lvl1pPr>
          </a:lstStyle>
          <a:p>
            <a:pPr/>
            <a:r>
              <a:t>Title</a:t>
            </a:r>
          </a:p>
        </p:txBody>
      </p:sp>
      <p:sp>
        <p:nvSpPr>
          <p:cNvPr id="2840" name="Text Placeholder 14"/>
          <p:cNvSpPr/>
          <p:nvPr>
            <p:ph type="body" sz="quarter" idx="37" hasCustomPrompt="1"/>
          </p:nvPr>
        </p:nvSpPr>
        <p:spPr>
          <a:xfrm>
            <a:off x="6437531" y="9182238"/>
            <a:ext cx="5608640" cy="404664"/>
          </a:xfrm>
          <a:prstGeom prst="rect">
            <a:avLst/>
          </a:prstGeom>
        </p:spPr>
        <p:txBody>
          <a:bodyPr/>
          <a:lstStyle>
            <a:lvl1pPr>
              <a:lnSpc>
                <a:spcPct val="110000"/>
              </a:lnSpc>
              <a:defRPr sz="2000"/>
            </a:lvl1pPr>
          </a:lstStyle>
          <a:p>
            <a:pPr/>
            <a:r>
              <a:t>Title</a:t>
            </a:r>
          </a:p>
        </p:txBody>
      </p:sp>
      <p:sp>
        <p:nvSpPr>
          <p:cNvPr id="2841" name="Text Placeholder 14"/>
          <p:cNvSpPr/>
          <p:nvPr>
            <p:ph type="body" sz="quarter" idx="38" hasCustomPrompt="1"/>
          </p:nvPr>
        </p:nvSpPr>
        <p:spPr>
          <a:xfrm>
            <a:off x="12338056" y="9182238"/>
            <a:ext cx="5608640" cy="404664"/>
          </a:xfrm>
          <a:prstGeom prst="rect">
            <a:avLst/>
          </a:prstGeom>
        </p:spPr>
        <p:txBody>
          <a:bodyPr/>
          <a:lstStyle>
            <a:lvl1pPr>
              <a:lnSpc>
                <a:spcPct val="110000"/>
              </a:lnSpc>
              <a:defRPr sz="2000"/>
            </a:lvl1pPr>
          </a:lstStyle>
          <a:p>
            <a:pPr/>
            <a:r>
              <a:t>Title</a:t>
            </a:r>
          </a:p>
        </p:txBody>
      </p:sp>
      <p:sp>
        <p:nvSpPr>
          <p:cNvPr id="2842" name="Text Placeholder 14"/>
          <p:cNvSpPr/>
          <p:nvPr>
            <p:ph type="body" sz="quarter" idx="39" hasCustomPrompt="1"/>
          </p:nvPr>
        </p:nvSpPr>
        <p:spPr>
          <a:xfrm>
            <a:off x="18238581" y="9182238"/>
            <a:ext cx="5608639" cy="404664"/>
          </a:xfrm>
          <a:prstGeom prst="rect">
            <a:avLst/>
          </a:prstGeom>
        </p:spPr>
        <p:txBody>
          <a:bodyPr/>
          <a:lstStyle>
            <a:lvl1pPr>
              <a:lnSpc>
                <a:spcPct val="110000"/>
              </a:lnSpc>
              <a:defRPr sz="2000"/>
            </a:lvl1pPr>
          </a:lstStyle>
          <a:p>
            <a:pPr/>
            <a:r>
              <a:t>Title</a:t>
            </a:r>
          </a:p>
        </p:txBody>
      </p:sp>
      <p:sp>
        <p:nvSpPr>
          <p:cNvPr id="284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1 – Grey">
    <p:bg>
      <p:bgPr>
        <a:solidFill>
          <a:srgbClr val="CCCDD1"/>
        </a:solidFill>
      </p:bgPr>
    </p:bg>
    <p:spTree>
      <p:nvGrpSpPr>
        <p:cNvPr id="1" name=""/>
        <p:cNvGrpSpPr/>
        <p:nvPr/>
      </p:nvGrpSpPr>
      <p:grpSpPr>
        <a:xfrm>
          <a:off x="0" y="0"/>
          <a:ext cx="0" cy="0"/>
          <a:chOff x="0" y="0"/>
          <a:chExt cx="0" cy="0"/>
        </a:xfrm>
      </p:grpSpPr>
      <p:sp>
        <p:nvSpPr>
          <p:cNvPr id="285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851"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Design</a:t>
            </a:r>
          </a:p>
        </p:txBody>
      </p:sp>
      <p:sp>
        <p:nvSpPr>
          <p:cNvPr id="2852" name="DesignOverview"/>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DesignOverview</a:t>
            </a:r>
          </a:p>
        </p:txBody>
      </p:sp>
      <p:sp>
        <p:nvSpPr>
          <p:cNvPr id="2853" name="Text Placeholder 14"/>
          <p:cNvSpPr/>
          <p:nvPr>
            <p:ph type="body" sz="quarter" idx="22" hasCustomPrompt="1"/>
          </p:nvPr>
        </p:nvSpPr>
        <p:spPr>
          <a:xfrm>
            <a:off x="6437531" y="444540"/>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54" name="Text Placeholder 14"/>
          <p:cNvSpPr/>
          <p:nvPr>
            <p:ph type="body" sz="quarter" idx="23" hasCustomPrompt="1"/>
          </p:nvPr>
        </p:nvSpPr>
        <p:spPr>
          <a:xfrm>
            <a:off x="12338056" y="444540"/>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55" name="Text Placeholder 14"/>
          <p:cNvSpPr/>
          <p:nvPr>
            <p:ph type="body" sz="quarter" idx="24" hasCustomPrompt="1"/>
          </p:nvPr>
        </p:nvSpPr>
        <p:spPr>
          <a:xfrm>
            <a:off x="18238581" y="444540"/>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856" name="Text Placeholder 14"/>
          <p:cNvSpPr/>
          <p:nvPr>
            <p:ph type="body" sz="quarter" idx="25" hasCustomPrompt="1"/>
          </p:nvPr>
        </p:nvSpPr>
        <p:spPr>
          <a:xfrm>
            <a:off x="6437531" y="4813389"/>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57" name="Text Placeholder 14"/>
          <p:cNvSpPr/>
          <p:nvPr>
            <p:ph type="body" sz="quarter" idx="26" hasCustomPrompt="1"/>
          </p:nvPr>
        </p:nvSpPr>
        <p:spPr>
          <a:xfrm>
            <a:off x="12338056" y="4813389"/>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58" name="Text Placeholder 14"/>
          <p:cNvSpPr/>
          <p:nvPr>
            <p:ph type="body" sz="quarter" idx="27" hasCustomPrompt="1"/>
          </p:nvPr>
        </p:nvSpPr>
        <p:spPr>
          <a:xfrm>
            <a:off x="18238581" y="4813389"/>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859" name="Text Placeholder 14"/>
          <p:cNvSpPr/>
          <p:nvPr>
            <p:ph type="body" sz="quarter" idx="28" hasCustomPrompt="1"/>
          </p:nvPr>
        </p:nvSpPr>
        <p:spPr>
          <a:xfrm>
            <a:off x="6437531" y="9182238"/>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60" name="Text Placeholder 14"/>
          <p:cNvSpPr/>
          <p:nvPr>
            <p:ph type="body" sz="quarter" idx="29" hasCustomPrompt="1"/>
          </p:nvPr>
        </p:nvSpPr>
        <p:spPr>
          <a:xfrm>
            <a:off x="12338056" y="9182238"/>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61" name="Text Placeholder 14"/>
          <p:cNvSpPr/>
          <p:nvPr>
            <p:ph type="body" sz="quarter" idx="30" hasCustomPrompt="1"/>
          </p:nvPr>
        </p:nvSpPr>
        <p:spPr>
          <a:xfrm>
            <a:off x="18238581" y="9182238"/>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86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863" name="Picture Placeholder 10"/>
          <p:cNvSpPr/>
          <p:nvPr>
            <p:ph type="pic" sz="quarter" idx="31"/>
          </p:nvPr>
        </p:nvSpPr>
        <p:spPr>
          <a:xfrm>
            <a:off x="6437531" y="1023174"/>
            <a:ext cx="5608640" cy="3452813"/>
          </a:xfrm>
          <a:prstGeom prst="rect">
            <a:avLst/>
          </a:prstGeom>
        </p:spPr>
        <p:txBody>
          <a:bodyPr lIns="91439" rIns="91439">
            <a:noAutofit/>
          </a:bodyPr>
          <a:lstStyle/>
          <a:p>
            <a:pPr/>
          </a:p>
        </p:txBody>
      </p:sp>
      <p:sp>
        <p:nvSpPr>
          <p:cNvPr id="2864" name="Picture Placeholder 17"/>
          <p:cNvSpPr/>
          <p:nvPr>
            <p:ph type="pic" sz="quarter" idx="32"/>
          </p:nvPr>
        </p:nvSpPr>
        <p:spPr>
          <a:xfrm>
            <a:off x="12338056" y="9760873"/>
            <a:ext cx="5608641" cy="3452814"/>
          </a:xfrm>
          <a:prstGeom prst="rect">
            <a:avLst/>
          </a:prstGeom>
        </p:spPr>
        <p:txBody>
          <a:bodyPr lIns="91439" rIns="91439">
            <a:noAutofit/>
          </a:bodyPr>
          <a:lstStyle/>
          <a:p>
            <a:pPr/>
          </a:p>
        </p:txBody>
      </p:sp>
      <p:sp>
        <p:nvSpPr>
          <p:cNvPr id="2865" name="Picture Placeholder 18"/>
          <p:cNvSpPr/>
          <p:nvPr>
            <p:ph type="pic" sz="quarter" idx="33"/>
          </p:nvPr>
        </p:nvSpPr>
        <p:spPr>
          <a:xfrm>
            <a:off x="18238579" y="9760873"/>
            <a:ext cx="5608641" cy="3452814"/>
          </a:xfrm>
          <a:prstGeom prst="rect">
            <a:avLst/>
          </a:prstGeom>
        </p:spPr>
        <p:txBody>
          <a:bodyPr lIns="91439" rIns="91439">
            <a:noAutofit/>
          </a:bodyPr>
          <a:lstStyle/>
          <a:p>
            <a:pPr/>
          </a:p>
        </p:txBody>
      </p:sp>
      <p:sp>
        <p:nvSpPr>
          <p:cNvPr id="2866" name="Picture Placeholder 14"/>
          <p:cNvSpPr/>
          <p:nvPr>
            <p:ph type="pic" sz="quarter" idx="34"/>
          </p:nvPr>
        </p:nvSpPr>
        <p:spPr>
          <a:xfrm>
            <a:off x="12338056" y="5392022"/>
            <a:ext cx="5608641" cy="3452815"/>
          </a:xfrm>
          <a:prstGeom prst="rect">
            <a:avLst/>
          </a:prstGeom>
        </p:spPr>
        <p:txBody>
          <a:bodyPr lIns="91439" rIns="91439">
            <a:noAutofit/>
          </a:bodyPr>
          <a:lstStyle/>
          <a:p>
            <a:pPr/>
          </a:p>
        </p:txBody>
      </p:sp>
      <p:sp>
        <p:nvSpPr>
          <p:cNvPr id="2867" name="Picture Placeholder 13"/>
          <p:cNvSpPr/>
          <p:nvPr>
            <p:ph type="pic" sz="quarter" idx="35"/>
          </p:nvPr>
        </p:nvSpPr>
        <p:spPr>
          <a:xfrm>
            <a:off x="18238579" y="5392022"/>
            <a:ext cx="5608641" cy="3452815"/>
          </a:xfrm>
          <a:prstGeom prst="rect">
            <a:avLst/>
          </a:prstGeom>
        </p:spPr>
        <p:txBody>
          <a:bodyPr lIns="91439" rIns="91439">
            <a:noAutofit/>
          </a:bodyPr>
          <a:lstStyle/>
          <a:p>
            <a:pPr/>
          </a:p>
        </p:txBody>
      </p:sp>
      <p:sp>
        <p:nvSpPr>
          <p:cNvPr id="2868" name="Picture Placeholder 11"/>
          <p:cNvSpPr/>
          <p:nvPr>
            <p:ph type="pic" sz="quarter" idx="36"/>
          </p:nvPr>
        </p:nvSpPr>
        <p:spPr>
          <a:xfrm>
            <a:off x="12338056" y="1023174"/>
            <a:ext cx="5608641" cy="3452813"/>
          </a:xfrm>
          <a:prstGeom prst="rect">
            <a:avLst/>
          </a:prstGeom>
        </p:spPr>
        <p:txBody>
          <a:bodyPr lIns="91439" rIns="91439">
            <a:noAutofit/>
          </a:bodyPr>
          <a:lstStyle/>
          <a:p>
            <a:pPr/>
          </a:p>
        </p:txBody>
      </p:sp>
      <p:sp>
        <p:nvSpPr>
          <p:cNvPr id="2869" name="Picture Placeholder 12"/>
          <p:cNvSpPr/>
          <p:nvPr>
            <p:ph type="pic" sz="quarter" idx="37"/>
          </p:nvPr>
        </p:nvSpPr>
        <p:spPr>
          <a:xfrm>
            <a:off x="18238579" y="1023174"/>
            <a:ext cx="5608641" cy="3452813"/>
          </a:xfrm>
          <a:prstGeom prst="rect">
            <a:avLst/>
          </a:prstGeom>
        </p:spPr>
        <p:txBody>
          <a:bodyPr lIns="91439" rIns="91439">
            <a:noAutofit/>
          </a:bodyPr>
          <a:lstStyle/>
          <a:p>
            <a:pPr/>
          </a:p>
        </p:txBody>
      </p:sp>
      <p:sp>
        <p:nvSpPr>
          <p:cNvPr id="2870" name="Picture Placeholder 16"/>
          <p:cNvSpPr/>
          <p:nvPr>
            <p:ph type="pic" sz="quarter" idx="38"/>
          </p:nvPr>
        </p:nvSpPr>
        <p:spPr>
          <a:xfrm>
            <a:off x="6437531" y="9760873"/>
            <a:ext cx="5608640" cy="3452814"/>
          </a:xfrm>
          <a:prstGeom prst="rect">
            <a:avLst/>
          </a:prstGeom>
        </p:spPr>
        <p:txBody>
          <a:bodyPr lIns="91439" rIns="91439">
            <a:noAutofit/>
          </a:bodyPr>
          <a:lstStyle/>
          <a:p>
            <a:pPr/>
          </a:p>
        </p:txBody>
      </p:sp>
      <p:sp>
        <p:nvSpPr>
          <p:cNvPr id="2871" name="Picture Placeholder 15"/>
          <p:cNvSpPr/>
          <p:nvPr>
            <p:ph type="pic" sz="quarter" idx="39"/>
          </p:nvPr>
        </p:nvSpPr>
        <p:spPr>
          <a:xfrm>
            <a:off x="6437531" y="5392022"/>
            <a:ext cx="5608640" cy="3452815"/>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1 – Dark">
    <p:bg>
      <p:bgPr>
        <a:solidFill>
          <a:srgbClr val="000000"/>
        </a:solidFill>
      </p:bgPr>
    </p:bg>
    <p:spTree>
      <p:nvGrpSpPr>
        <p:cNvPr id="1" name=""/>
        <p:cNvGrpSpPr/>
        <p:nvPr/>
      </p:nvGrpSpPr>
      <p:grpSpPr>
        <a:xfrm>
          <a:off x="0" y="0"/>
          <a:ext cx="0" cy="0"/>
          <a:chOff x="0" y="0"/>
          <a:chExt cx="0" cy="0"/>
        </a:xfrm>
      </p:grpSpPr>
      <p:sp>
        <p:nvSpPr>
          <p:cNvPr id="254"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55" name="Foreword"/>
          <p:cNvSpPr txBox="1"/>
          <p:nvPr>
            <p:ph type="title" hasCustomPrompt="1"/>
          </p:nvPr>
        </p:nvSpPr>
        <p:spPr>
          <a:xfrm>
            <a:off x="537006" y="508753"/>
            <a:ext cx="7028545" cy="1029256"/>
          </a:xfrm>
          <a:prstGeom prst="rect">
            <a:avLst/>
          </a:prstGeom>
        </p:spPr>
        <p:txBody>
          <a:bodyPr anchor="t"/>
          <a:lstStyle>
            <a:lvl1pPr>
              <a:lnSpc>
                <a:spcPct val="110000"/>
              </a:lnSpc>
              <a:defRPr spc="-180" sz="6000">
                <a:solidFill>
                  <a:srgbClr val="808080"/>
                </a:solidFill>
              </a:defRPr>
            </a:lvl1pPr>
          </a:lstStyle>
          <a:p>
            <a:pPr/>
            <a:r>
              <a:t>Foreword</a:t>
            </a:r>
          </a:p>
        </p:txBody>
      </p:sp>
      <p:sp>
        <p:nvSpPr>
          <p:cNvPr id="25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1 – Black">
    <p:bg>
      <p:bgPr>
        <a:solidFill>
          <a:srgbClr val="000000"/>
        </a:solidFill>
      </p:bgPr>
    </p:bg>
    <p:spTree>
      <p:nvGrpSpPr>
        <p:cNvPr id="1" name=""/>
        <p:cNvGrpSpPr/>
        <p:nvPr/>
      </p:nvGrpSpPr>
      <p:grpSpPr>
        <a:xfrm>
          <a:off x="0" y="0"/>
          <a:ext cx="0" cy="0"/>
          <a:chOff x="0" y="0"/>
          <a:chExt cx="0" cy="0"/>
        </a:xfrm>
      </p:grpSpPr>
      <p:sp>
        <p:nvSpPr>
          <p:cNvPr id="2878"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879"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Design</a:t>
            </a:r>
          </a:p>
        </p:txBody>
      </p:sp>
      <p:sp>
        <p:nvSpPr>
          <p:cNvPr id="2880" name="DesignOverview"/>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DesignOverview</a:t>
            </a:r>
          </a:p>
        </p:txBody>
      </p:sp>
      <p:sp>
        <p:nvSpPr>
          <p:cNvPr id="2881" name="Text Placeholder 14"/>
          <p:cNvSpPr/>
          <p:nvPr>
            <p:ph type="body" sz="quarter" idx="22" hasCustomPrompt="1"/>
          </p:nvPr>
        </p:nvSpPr>
        <p:spPr>
          <a:xfrm>
            <a:off x="6437531" y="444540"/>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82" name="Text Placeholder 14"/>
          <p:cNvSpPr/>
          <p:nvPr>
            <p:ph type="body" sz="quarter" idx="23" hasCustomPrompt="1"/>
          </p:nvPr>
        </p:nvSpPr>
        <p:spPr>
          <a:xfrm>
            <a:off x="12338056" y="444540"/>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83" name="Text Placeholder 14"/>
          <p:cNvSpPr/>
          <p:nvPr>
            <p:ph type="body" sz="quarter" idx="24" hasCustomPrompt="1"/>
          </p:nvPr>
        </p:nvSpPr>
        <p:spPr>
          <a:xfrm>
            <a:off x="18238581" y="444540"/>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884" name="Text Placeholder 14"/>
          <p:cNvSpPr/>
          <p:nvPr>
            <p:ph type="body" sz="quarter" idx="25" hasCustomPrompt="1"/>
          </p:nvPr>
        </p:nvSpPr>
        <p:spPr>
          <a:xfrm>
            <a:off x="6437531" y="4813389"/>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85" name="Text Placeholder 14"/>
          <p:cNvSpPr/>
          <p:nvPr>
            <p:ph type="body" sz="quarter" idx="26" hasCustomPrompt="1"/>
          </p:nvPr>
        </p:nvSpPr>
        <p:spPr>
          <a:xfrm>
            <a:off x="12338056" y="4813389"/>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86" name="Text Placeholder 14"/>
          <p:cNvSpPr/>
          <p:nvPr>
            <p:ph type="body" sz="quarter" idx="27" hasCustomPrompt="1"/>
          </p:nvPr>
        </p:nvSpPr>
        <p:spPr>
          <a:xfrm>
            <a:off x="18238581" y="4813389"/>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887" name="Text Placeholder 14"/>
          <p:cNvSpPr/>
          <p:nvPr>
            <p:ph type="body" sz="quarter" idx="28" hasCustomPrompt="1"/>
          </p:nvPr>
        </p:nvSpPr>
        <p:spPr>
          <a:xfrm>
            <a:off x="6437531" y="9182238"/>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88" name="Text Placeholder 14"/>
          <p:cNvSpPr/>
          <p:nvPr>
            <p:ph type="body" sz="quarter" idx="29" hasCustomPrompt="1"/>
          </p:nvPr>
        </p:nvSpPr>
        <p:spPr>
          <a:xfrm>
            <a:off x="12338056" y="9182238"/>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89" name="Text Placeholder 14"/>
          <p:cNvSpPr/>
          <p:nvPr>
            <p:ph type="body" sz="quarter" idx="30" hasCustomPrompt="1"/>
          </p:nvPr>
        </p:nvSpPr>
        <p:spPr>
          <a:xfrm>
            <a:off x="18238581" y="9182238"/>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89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891" name="Picture Placeholder 10"/>
          <p:cNvSpPr/>
          <p:nvPr>
            <p:ph type="pic" sz="quarter" idx="31"/>
          </p:nvPr>
        </p:nvSpPr>
        <p:spPr>
          <a:xfrm>
            <a:off x="6437531" y="1023174"/>
            <a:ext cx="5608640" cy="3452813"/>
          </a:xfrm>
          <a:prstGeom prst="rect">
            <a:avLst/>
          </a:prstGeom>
        </p:spPr>
        <p:txBody>
          <a:bodyPr lIns="91439" rIns="91439">
            <a:noAutofit/>
          </a:bodyPr>
          <a:lstStyle/>
          <a:p>
            <a:pPr/>
          </a:p>
        </p:txBody>
      </p:sp>
      <p:sp>
        <p:nvSpPr>
          <p:cNvPr id="2892" name="Picture Placeholder 17"/>
          <p:cNvSpPr/>
          <p:nvPr>
            <p:ph type="pic" sz="quarter" idx="32"/>
          </p:nvPr>
        </p:nvSpPr>
        <p:spPr>
          <a:xfrm>
            <a:off x="12338056" y="9760873"/>
            <a:ext cx="5608641" cy="3452814"/>
          </a:xfrm>
          <a:prstGeom prst="rect">
            <a:avLst/>
          </a:prstGeom>
        </p:spPr>
        <p:txBody>
          <a:bodyPr lIns="91439" rIns="91439">
            <a:noAutofit/>
          </a:bodyPr>
          <a:lstStyle/>
          <a:p>
            <a:pPr/>
          </a:p>
        </p:txBody>
      </p:sp>
      <p:sp>
        <p:nvSpPr>
          <p:cNvPr id="2893" name="Picture Placeholder 18"/>
          <p:cNvSpPr/>
          <p:nvPr>
            <p:ph type="pic" sz="quarter" idx="33"/>
          </p:nvPr>
        </p:nvSpPr>
        <p:spPr>
          <a:xfrm>
            <a:off x="18238579" y="9760873"/>
            <a:ext cx="5608641" cy="3452814"/>
          </a:xfrm>
          <a:prstGeom prst="rect">
            <a:avLst/>
          </a:prstGeom>
        </p:spPr>
        <p:txBody>
          <a:bodyPr lIns="91439" rIns="91439">
            <a:noAutofit/>
          </a:bodyPr>
          <a:lstStyle/>
          <a:p>
            <a:pPr/>
          </a:p>
        </p:txBody>
      </p:sp>
      <p:sp>
        <p:nvSpPr>
          <p:cNvPr id="2894" name="Picture Placeholder 14"/>
          <p:cNvSpPr/>
          <p:nvPr>
            <p:ph type="pic" sz="quarter" idx="34"/>
          </p:nvPr>
        </p:nvSpPr>
        <p:spPr>
          <a:xfrm>
            <a:off x="12338056" y="5392022"/>
            <a:ext cx="5608641" cy="3452815"/>
          </a:xfrm>
          <a:prstGeom prst="rect">
            <a:avLst/>
          </a:prstGeom>
        </p:spPr>
        <p:txBody>
          <a:bodyPr lIns="91439" rIns="91439">
            <a:noAutofit/>
          </a:bodyPr>
          <a:lstStyle/>
          <a:p>
            <a:pPr/>
          </a:p>
        </p:txBody>
      </p:sp>
      <p:sp>
        <p:nvSpPr>
          <p:cNvPr id="2895" name="Picture Placeholder 13"/>
          <p:cNvSpPr/>
          <p:nvPr>
            <p:ph type="pic" sz="quarter" idx="35"/>
          </p:nvPr>
        </p:nvSpPr>
        <p:spPr>
          <a:xfrm>
            <a:off x="18238579" y="5392022"/>
            <a:ext cx="5608641" cy="3452815"/>
          </a:xfrm>
          <a:prstGeom prst="rect">
            <a:avLst/>
          </a:prstGeom>
        </p:spPr>
        <p:txBody>
          <a:bodyPr lIns="91439" rIns="91439">
            <a:noAutofit/>
          </a:bodyPr>
          <a:lstStyle/>
          <a:p>
            <a:pPr/>
          </a:p>
        </p:txBody>
      </p:sp>
      <p:sp>
        <p:nvSpPr>
          <p:cNvPr id="2896" name="Picture Placeholder 11"/>
          <p:cNvSpPr/>
          <p:nvPr>
            <p:ph type="pic" sz="quarter" idx="36"/>
          </p:nvPr>
        </p:nvSpPr>
        <p:spPr>
          <a:xfrm>
            <a:off x="12338056" y="1023174"/>
            <a:ext cx="5608641" cy="3452813"/>
          </a:xfrm>
          <a:prstGeom prst="rect">
            <a:avLst/>
          </a:prstGeom>
        </p:spPr>
        <p:txBody>
          <a:bodyPr lIns="91439" rIns="91439">
            <a:noAutofit/>
          </a:bodyPr>
          <a:lstStyle/>
          <a:p>
            <a:pPr/>
          </a:p>
        </p:txBody>
      </p:sp>
      <p:sp>
        <p:nvSpPr>
          <p:cNvPr id="2897" name="Picture Placeholder 12"/>
          <p:cNvSpPr/>
          <p:nvPr>
            <p:ph type="pic" sz="quarter" idx="37"/>
          </p:nvPr>
        </p:nvSpPr>
        <p:spPr>
          <a:xfrm>
            <a:off x="18238579" y="1023174"/>
            <a:ext cx="5608641" cy="3452813"/>
          </a:xfrm>
          <a:prstGeom prst="rect">
            <a:avLst/>
          </a:prstGeom>
        </p:spPr>
        <p:txBody>
          <a:bodyPr lIns="91439" rIns="91439">
            <a:noAutofit/>
          </a:bodyPr>
          <a:lstStyle/>
          <a:p>
            <a:pPr/>
          </a:p>
        </p:txBody>
      </p:sp>
      <p:sp>
        <p:nvSpPr>
          <p:cNvPr id="2898" name="Picture Placeholder 16"/>
          <p:cNvSpPr/>
          <p:nvPr>
            <p:ph type="pic" sz="quarter" idx="38"/>
          </p:nvPr>
        </p:nvSpPr>
        <p:spPr>
          <a:xfrm>
            <a:off x="6437531" y="9760873"/>
            <a:ext cx="5608640" cy="3452814"/>
          </a:xfrm>
          <a:prstGeom prst="rect">
            <a:avLst/>
          </a:prstGeom>
        </p:spPr>
        <p:txBody>
          <a:bodyPr lIns="91439" rIns="91439">
            <a:noAutofit/>
          </a:bodyPr>
          <a:lstStyle/>
          <a:p>
            <a:pPr/>
          </a:p>
        </p:txBody>
      </p:sp>
      <p:sp>
        <p:nvSpPr>
          <p:cNvPr id="2899" name="Picture Placeholder 15"/>
          <p:cNvSpPr/>
          <p:nvPr>
            <p:ph type="pic" sz="quarter" idx="39"/>
          </p:nvPr>
        </p:nvSpPr>
        <p:spPr>
          <a:xfrm>
            <a:off x="6437531" y="5392022"/>
            <a:ext cx="5608640" cy="3452815"/>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2">
    <p:spTree>
      <p:nvGrpSpPr>
        <p:cNvPr id="1" name=""/>
        <p:cNvGrpSpPr/>
        <p:nvPr/>
      </p:nvGrpSpPr>
      <p:grpSpPr>
        <a:xfrm>
          <a:off x="0" y="0"/>
          <a:ext cx="0" cy="0"/>
          <a:chOff x="0" y="0"/>
          <a:chExt cx="0" cy="0"/>
        </a:xfrm>
      </p:grpSpPr>
      <p:sp>
        <p:nvSpPr>
          <p:cNvPr id="2906" name="Picture Placeholder 6"/>
          <p:cNvSpPr/>
          <p:nvPr>
            <p:ph type="pic" sz="quarter" idx="21"/>
          </p:nvPr>
        </p:nvSpPr>
        <p:spPr>
          <a:xfrm>
            <a:off x="6437531" y="1023173"/>
            <a:ext cx="8561390" cy="5664996"/>
          </a:xfrm>
          <a:prstGeom prst="rect">
            <a:avLst/>
          </a:prstGeom>
        </p:spPr>
        <p:txBody>
          <a:bodyPr lIns="91439" rIns="91439">
            <a:noAutofit/>
          </a:bodyPr>
          <a:lstStyle/>
          <a:p>
            <a:pPr/>
          </a:p>
        </p:txBody>
      </p:sp>
      <p:sp>
        <p:nvSpPr>
          <p:cNvPr id="2907" name="Picture Placeholder 7"/>
          <p:cNvSpPr/>
          <p:nvPr>
            <p:ph type="pic" sz="quarter" idx="22"/>
          </p:nvPr>
        </p:nvSpPr>
        <p:spPr>
          <a:xfrm>
            <a:off x="6437531" y="7548633"/>
            <a:ext cx="8561390" cy="5664995"/>
          </a:xfrm>
          <a:prstGeom prst="rect">
            <a:avLst/>
          </a:prstGeom>
        </p:spPr>
        <p:txBody>
          <a:bodyPr lIns="91439" rIns="91439">
            <a:noAutofit/>
          </a:bodyPr>
          <a:lstStyle/>
          <a:p>
            <a:pPr/>
          </a:p>
        </p:txBody>
      </p:sp>
      <p:sp>
        <p:nvSpPr>
          <p:cNvPr id="2908" name="Picture Placeholder 8"/>
          <p:cNvSpPr/>
          <p:nvPr>
            <p:ph type="pic" sz="quarter" idx="23"/>
          </p:nvPr>
        </p:nvSpPr>
        <p:spPr>
          <a:xfrm>
            <a:off x="15285620" y="7548633"/>
            <a:ext cx="8561389" cy="5664995"/>
          </a:xfrm>
          <a:prstGeom prst="rect">
            <a:avLst/>
          </a:prstGeom>
        </p:spPr>
        <p:txBody>
          <a:bodyPr lIns="91439" rIns="91439">
            <a:noAutofit/>
          </a:bodyPr>
          <a:lstStyle/>
          <a:p>
            <a:pPr/>
          </a:p>
        </p:txBody>
      </p:sp>
      <p:sp>
        <p:nvSpPr>
          <p:cNvPr id="2909" name="Picture Placeholder 5"/>
          <p:cNvSpPr/>
          <p:nvPr>
            <p:ph type="pic" sz="quarter" idx="24"/>
          </p:nvPr>
        </p:nvSpPr>
        <p:spPr>
          <a:xfrm>
            <a:off x="15285620" y="1023173"/>
            <a:ext cx="8561389" cy="5664996"/>
          </a:xfrm>
          <a:prstGeom prst="rect">
            <a:avLst/>
          </a:prstGeom>
        </p:spPr>
        <p:txBody>
          <a:bodyPr lIns="91439" rIns="91439">
            <a:noAutofit/>
          </a:bodyPr>
          <a:lstStyle/>
          <a:p>
            <a:pPr/>
          </a:p>
        </p:txBody>
      </p:sp>
      <p:sp>
        <p:nvSpPr>
          <p:cNvPr id="291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911" name="Text Placeholder 14"/>
          <p:cNvSpPr/>
          <p:nvPr>
            <p:ph type="body" sz="quarter" idx="25"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Design</a:t>
            </a:r>
          </a:p>
        </p:txBody>
      </p:sp>
      <p:sp>
        <p:nvSpPr>
          <p:cNvPr id="2912" name="DesignOverview"/>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DesignOverview</a:t>
            </a:r>
          </a:p>
        </p:txBody>
      </p:sp>
      <p:sp>
        <p:nvSpPr>
          <p:cNvPr id="2913" name="Text Placeholder 14"/>
          <p:cNvSpPr/>
          <p:nvPr>
            <p:ph type="body" sz="quarter" idx="26" hasCustomPrompt="1"/>
          </p:nvPr>
        </p:nvSpPr>
        <p:spPr>
          <a:xfrm>
            <a:off x="6437531" y="444540"/>
            <a:ext cx="5608640" cy="404664"/>
          </a:xfrm>
          <a:prstGeom prst="rect">
            <a:avLst/>
          </a:prstGeom>
        </p:spPr>
        <p:txBody>
          <a:bodyPr/>
          <a:lstStyle>
            <a:lvl1pPr>
              <a:lnSpc>
                <a:spcPct val="110000"/>
              </a:lnSpc>
              <a:defRPr sz="2000"/>
            </a:lvl1pPr>
          </a:lstStyle>
          <a:p>
            <a:pPr/>
            <a:r>
              <a:t>Title</a:t>
            </a:r>
          </a:p>
        </p:txBody>
      </p:sp>
      <p:sp>
        <p:nvSpPr>
          <p:cNvPr id="2914" name="Text Placeholder 14"/>
          <p:cNvSpPr/>
          <p:nvPr>
            <p:ph type="body" sz="quarter" idx="27" hasCustomPrompt="1"/>
          </p:nvPr>
        </p:nvSpPr>
        <p:spPr>
          <a:xfrm>
            <a:off x="15285620" y="444540"/>
            <a:ext cx="5608639" cy="404664"/>
          </a:xfrm>
          <a:prstGeom prst="rect">
            <a:avLst/>
          </a:prstGeom>
        </p:spPr>
        <p:txBody>
          <a:bodyPr/>
          <a:lstStyle>
            <a:lvl1pPr>
              <a:lnSpc>
                <a:spcPct val="110000"/>
              </a:lnSpc>
              <a:defRPr sz="2000"/>
            </a:lvl1pPr>
          </a:lstStyle>
          <a:p>
            <a:pPr/>
            <a:r>
              <a:t>Title</a:t>
            </a:r>
          </a:p>
        </p:txBody>
      </p:sp>
      <p:sp>
        <p:nvSpPr>
          <p:cNvPr id="2915" name="Text Placeholder 14"/>
          <p:cNvSpPr/>
          <p:nvPr>
            <p:ph type="body" sz="quarter" idx="28" hasCustomPrompt="1"/>
          </p:nvPr>
        </p:nvSpPr>
        <p:spPr>
          <a:xfrm>
            <a:off x="6437531" y="6996049"/>
            <a:ext cx="5608640" cy="404664"/>
          </a:xfrm>
          <a:prstGeom prst="rect">
            <a:avLst/>
          </a:prstGeom>
        </p:spPr>
        <p:txBody>
          <a:bodyPr/>
          <a:lstStyle>
            <a:lvl1pPr>
              <a:lnSpc>
                <a:spcPct val="110000"/>
              </a:lnSpc>
              <a:defRPr sz="2000"/>
            </a:lvl1pPr>
          </a:lstStyle>
          <a:p>
            <a:pPr/>
            <a:r>
              <a:t>Title</a:t>
            </a:r>
          </a:p>
        </p:txBody>
      </p:sp>
      <p:sp>
        <p:nvSpPr>
          <p:cNvPr id="2916" name="Text Placeholder 14"/>
          <p:cNvSpPr/>
          <p:nvPr>
            <p:ph type="body" sz="quarter" idx="29" hasCustomPrompt="1"/>
          </p:nvPr>
        </p:nvSpPr>
        <p:spPr>
          <a:xfrm>
            <a:off x="15285620" y="6996049"/>
            <a:ext cx="5608639" cy="404664"/>
          </a:xfrm>
          <a:prstGeom prst="rect">
            <a:avLst/>
          </a:prstGeom>
        </p:spPr>
        <p:txBody>
          <a:bodyPr/>
          <a:lstStyle>
            <a:lvl1pPr>
              <a:lnSpc>
                <a:spcPct val="110000"/>
              </a:lnSpc>
              <a:defRPr sz="2000"/>
            </a:lvl1pPr>
          </a:lstStyle>
          <a:p>
            <a:pPr/>
            <a:r>
              <a:t>Title</a:t>
            </a:r>
          </a:p>
        </p:txBody>
      </p:sp>
      <p:sp>
        <p:nvSpPr>
          <p:cNvPr id="291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2 – Grey">
    <p:bg>
      <p:bgPr>
        <a:solidFill>
          <a:srgbClr val="CCCDD1"/>
        </a:solidFill>
      </p:bgPr>
    </p:bg>
    <p:spTree>
      <p:nvGrpSpPr>
        <p:cNvPr id="1" name=""/>
        <p:cNvGrpSpPr/>
        <p:nvPr/>
      </p:nvGrpSpPr>
      <p:grpSpPr>
        <a:xfrm>
          <a:off x="0" y="0"/>
          <a:ext cx="0" cy="0"/>
          <a:chOff x="0" y="0"/>
          <a:chExt cx="0" cy="0"/>
        </a:xfrm>
      </p:grpSpPr>
      <p:sp>
        <p:nvSpPr>
          <p:cNvPr id="2924"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925"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Design</a:t>
            </a:r>
          </a:p>
        </p:txBody>
      </p:sp>
      <p:sp>
        <p:nvSpPr>
          <p:cNvPr id="2926" name="DesignOverview"/>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DesignOverview</a:t>
            </a:r>
          </a:p>
        </p:txBody>
      </p:sp>
      <p:sp>
        <p:nvSpPr>
          <p:cNvPr id="2927" name="Text Placeholder 14"/>
          <p:cNvSpPr/>
          <p:nvPr>
            <p:ph type="body" sz="quarter" idx="22" hasCustomPrompt="1"/>
          </p:nvPr>
        </p:nvSpPr>
        <p:spPr>
          <a:xfrm>
            <a:off x="6437531" y="444540"/>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928" name="Text Placeholder 14"/>
          <p:cNvSpPr/>
          <p:nvPr>
            <p:ph type="body" sz="quarter" idx="23" hasCustomPrompt="1"/>
          </p:nvPr>
        </p:nvSpPr>
        <p:spPr>
          <a:xfrm>
            <a:off x="15285620" y="444540"/>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929" name="Text Placeholder 14"/>
          <p:cNvSpPr/>
          <p:nvPr>
            <p:ph type="body" sz="quarter" idx="24" hasCustomPrompt="1"/>
          </p:nvPr>
        </p:nvSpPr>
        <p:spPr>
          <a:xfrm>
            <a:off x="6437531" y="6996049"/>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930" name="Text Placeholder 14"/>
          <p:cNvSpPr/>
          <p:nvPr>
            <p:ph type="body" sz="quarter" idx="25" hasCustomPrompt="1"/>
          </p:nvPr>
        </p:nvSpPr>
        <p:spPr>
          <a:xfrm>
            <a:off x="15285620" y="6996049"/>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93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932" name="Picture Placeholder 6"/>
          <p:cNvSpPr/>
          <p:nvPr>
            <p:ph type="pic" sz="quarter" idx="26"/>
          </p:nvPr>
        </p:nvSpPr>
        <p:spPr>
          <a:xfrm>
            <a:off x="6437531" y="1023173"/>
            <a:ext cx="8561390" cy="5664996"/>
          </a:xfrm>
          <a:prstGeom prst="rect">
            <a:avLst/>
          </a:prstGeom>
        </p:spPr>
        <p:txBody>
          <a:bodyPr lIns="91439" rIns="91439">
            <a:noAutofit/>
          </a:bodyPr>
          <a:lstStyle/>
          <a:p>
            <a:pPr/>
          </a:p>
        </p:txBody>
      </p:sp>
      <p:sp>
        <p:nvSpPr>
          <p:cNvPr id="2933" name="Picture Placeholder 7"/>
          <p:cNvSpPr/>
          <p:nvPr>
            <p:ph type="pic" sz="quarter" idx="27"/>
          </p:nvPr>
        </p:nvSpPr>
        <p:spPr>
          <a:xfrm>
            <a:off x="6437531" y="7548633"/>
            <a:ext cx="8561390" cy="5664995"/>
          </a:xfrm>
          <a:prstGeom prst="rect">
            <a:avLst/>
          </a:prstGeom>
        </p:spPr>
        <p:txBody>
          <a:bodyPr lIns="91439" rIns="91439">
            <a:noAutofit/>
          </a:bodyPr>
          <a:lstStyle/>
          <a:p>
            <a:pPr/>
          </a:p>
        </p:txBody>
      </p:sp>
      <p:sp>
        <p:nvSpPr>
          <p:cNvPr id="2934" name="Picture Placeholder 8"/>
          <p:cNvSpPr/>
          <p:nvPr>
            <p:ph type="pic" sz="quarter" idx="28"/>
          </p:nvPr>
        </p:nvSpPr>
        <p:spPr>
          <a:xfrm>
            <a:off x="15285620" y="7548633"/>
            <a:ext cx="8561389" cy="5664995"/>
          </a:xfrm>
          <a:prstGeom prst="rect">
            <a:avLst/>
          </a:prstGeom>
        </p:spPr>
        <p:txBody>
          <a:bodyPr lIns="91439" rIns="91439">
            <a:noAutofit/>
          </a:bodyPr>
          <a:lstStyle/>
          <a:p>
            <a:pPr/>
          </a:p>
        </p:txBody>
      </p:sp>
      <p:sp>
        <p:nvSpPr>
          <p:cNvPr id="2935" name="Picture Placeholder 5"/>
          <p:cNvSpPr/>
          <p:nvPr>
            <p:ph type="pic" sz="quarter" idx="29"/>
          </p:nvPr>
        </p:nvSpPr>
        <p:spPr>
          <a:xfrm>
            <a:off x="15285620" y="1023173"/>
            <a:ext cx="8561389" cy="5664996"/>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2 – Black">
    <p:bg>
      <p:bgPr>
        <a:solidFill>
          <a:srgbClr val="000000"/>
        </a:solidFill>
      </p:bgPr>
    </p:bg>
    <p:spTree>
      <p:nvGrpSpPr>
        <p:cNvPr id="1" name=""/>
        <p:cNvGrpSpPr/>
        <p:nvPr/>
      </p:nvGrpSpPr>
      <p:grpSpPr>
        <a:xfrm>
          <a:off x="0" y="0"/>
          <a:ext cx="0" cy="0"/>
          <a:chOff x="0" y="0"/>
          <a:chExt cx="0" cy="0"/>
        </a:xfrm>
      </p:grpSpPr>
      <p:sp>
        <p:nvSpPr>
          <p:cNvPr id="2942"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943"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Design</a:t>
            </a:r>
          </a:p>
        </p:txBody>
      </p:sp>
      <p:sp>
        <p:nvSpPr>
          <p:cNvPr id="2944" name="DesignOverview"/>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DesignOverview</a:t>
            </a:r>
          </a:p>
        </p:txBody>
      </p:sp>
      <p:sp>
        <p:nvSpPr>
          <p:cNvPr id="2945" name="Text Placeholder 14"/>
          <p:cNvSpPr/>
          <p:nvPr>
            <p:ph type="body" sz="quarter" idx="22" hasCustomPrompt="1"/>
          </p:nvPr>
        </p:nvSpPr>
        <p:spPr>
          <a:xfrm>
            <a:off x="6437531" y="444540"/>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946" name="Text Placeholder 14"/>
          <p:cNvSpPr/>
          <p:nvPr>
            <p:ph type="body" sz="quarter" idx="23" hasCustomPrompt="1"/>
          </p:nvPr>
        </p:nvSpPr>
        <p:spPr>
          <a:xfrm>
            <a:off x="15285620" y="444540"/>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947" name="Text Placeholder 14"/>
          <p:cNvSpPr/>
          <p:nvPr>
            <p:ph type="body" sz="quarter" idx="24" hasCustomPrompt="1"/>
          </p:nvPr>
        </p:nvSpPr>
        <p:spPr>
          <a:xfrm>
            <a:off x="6437531" y="6996049"/>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948" name="Text Placeholder 14"/>
          <p:cNvSpPr/>
          <p:nvPr>
            <p:ph type="body" sz="quarter" idx="25" hasCustomPrompt="1"/>
          </p:nvPr>
        </p:nvSpPr>
        <p:spPr>
          <a:xfrm>
            <a:off x="15285620" y="6996049"/>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94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950" name="Picture Placeholder 6"/>
          <p:cNvSpPr/>
          <p:nvPr>
            <p:ph type="pic" sz="quarter" idx="26"/>
          </p:nvPr>
        </p:nvSpPr>
        <p:spPr>
          <a:xfrm>
            <a:off x="6437531" y="1023173"/>
            <a:ext cx="8561390" cy="5664996"/>
          </a:xfrm>
          <a:prstGeom prst="rect">
            <a:avLst/>
          </a:prstGeom>
        </p:spPr>
        <p:txBody>
          <a:bodyPr lIns="91439" rIns="91439">
            <a:noAutofit/>
          </a:bodyPr>
          <a:lstStyle/>
          <a:p>
            <a:pPr/>
          </a:p>
        </p:txBody>
      </p:sp>
      <p:sp>
        <p:nvSpPr>
          <p:cNvPr id="2951" name="Picture Placeholder 7"/>
          <p:cNvSpPr/>
          <p:nvPr>
            <p:ph type="pic" sz="quarter" idx="27"/>
          </p:nvPr>
        </p:nvSpPr>
        <p:spPr>
          <a:xfrm>
            <a:off x="6437531" y="7548633"/>
            <a:ext cx="8561390" cy="5664995"/>
          </a:xfrm>
          <a:prstGeom prst="rect">
            <a:avLst/>
          </a:prstGeom>
        </p:spPr>
        <p:txBody>
          <a:bodyPr lIns="91439" rIns="91439">
            <a:noAutofit/>
          </a:bodyPr>
          <a:lstStyle/>
          <a:p>
            <a:pPr/>
          </a:p>
        </p:txBody>
      </p:sp>
      <p:sp>
        <p:nvSpPr>
          <p:cNvPr id="2952" name="Picture Placeholder 8"/>
          <p:cNvSpPr/>
          <p:nvPr>
            <p:ph type="pic" sz="quarter" idx="28"/>
          </p:nvPr>
        </p:nvSpPr>
        <p:spPr>
          <a:xfrm>
            <a:off x="15285620" y="7548633"/>
            <a:ext cx="8561389" cy="5664995"/>
          </a:xfrm>
          <a:prstGeom prst="rect">
            <a:avLst/>
          </a:prstGeom>
        </p:spPr>
        <p:txBody>
          <a:bodyPr lIns="91439" rIns="91439">
            <a:noAutofit/>
          </a:bodyPr>
          <a:lstStyle/>
          <a:p>
            <a:pPr/>
          </a:p>
        </p:txBody>
      </p:sp>
      <p:sp>
        <p:nvSpPr>
          <p:cNvPr id="2953" name="Picture Placeholder 5"/>
          <p:cNvSpPr/>
          <p:nvPr>
            <p:ph type="pic" sz="quarter" idx="29"/>
          </p:nvPr>
        </p:nvSpPr>
        <p:spPr>
          <a:xfrm>
            <a:off x="15285620" y="1023173"/>
            <a:ext cx="8561389" cy="5664996"/>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Things to avoid 2">
    <p:spTree>
      <p:nvGrpSpPr>
        <p:cNvPr id="1" name=""/>
        <p:cNvGrpSpPr/>
        <p:nvPr/>
      </p:nvGrpSpPr>
      <p:grpSpPr>
        <a:xfrm>
          <a:off x="0" y="0"/>
          <a:ext cx="0" cy="0"/>
          <a:chOff x="0" y="0"/>
          <a:chExt cx="0" cy="0"/>
        </a:xfrm>
      </p:grpSpPr>
      <p:grpSp>
        <p:nvGrpSpPr>
          <p:cNvPr id="2963" name="Group"/>
          <p:cNvGrpSpPr/>
          <p:nvPr/>
        </p:nvGrpSpPr>
        <p:grpSpPr>
          <a:xfrm>
            <a:off x="530658" y="8195875"/>
            <a:ext cx="335041" cy="335043"/>
            <a:chOff x="0" y="0"/>
            <a:chExt cx="335040" cy="335042"/>
          </a:xfrm>
        </p:grpSpPr>
        <p:sp>
          <p:nvSpPr>
            <p:cNvPr id="2960"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61"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62"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967" name="Group"/>
          <p:cNvGrpSpPr/>
          <p:nvPr/>
        </p:nvGrpSpPr>
        <p:grpSpPr>
          <a:xfrm>
            <a:off x="8400270" y="8195875"/>
            <a:ext cx="335043" cy="335043"/>
            <a:chOff x="0" y="0"/>
            <a:chExt cx="335042" cy="335042"/>
          </a:xfrm>
        </p:grpSpPr>
        <p:sp>
          <p:nvSpPr>
            <p:cNvPr id="296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6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6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971" name="Group"/>
          <p:cNvGrpSpPr/>
          <p:nvPr/>
        </p:nvGrpSpPr>
        <p:grpSpPr>
          <a:xfrm>
            <a:off x="16254885" y="8195875"/>
            <a:ext cx="335043" cy="335043"/>
            <a:chOff x="0" y="0"/>
            <a:chExt cx="335042" cy="335042"/>
          </a:xfrm>
        </p:grpSpPr>
        <p:sp>
          <p:nvSpPr>
            <p:cNvPr id="2968"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69"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70"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975" name="Group"/>
          <p:cNvGrpSpPr/>
          <p:nvPr/>
        </p:nvGrpSpPr>
        <p:grpSpPr>
          <a:xfrm>
            <a:off x="530658" y="2807665"/>
            <a:ext cx="335041" cy="335043"/>
            <a:chOff x="0" y="0"/>
            <a:chExt cx="335040" cy="335042"/>
          </a:xfrm>
        </p:grpSpPr>
        <p:sp>
          <p:nvSpPr>
            <p:cNvPr id="2972"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73"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74"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979" name="Group"/>
          <p:cNvGrpSpPr/>
          <p:nvPr/>
        </p:nvGrpSpPr>
        <p:grpSpPr>
          <a:xfrm>
            <a:off x="8400270" y="2807665"/>
            <a:ext cx="335043" cy="335043"/>
            <a:chOff x="0" y="0"/>
            <a:chExt cx="335042" cy="335042"/>
          </a:xfrm>
        </p:grpSpPr>
        <p:sp>
          <p:nvSpPr>
            <p:cNvPr id="2976"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77"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78"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983" name="Group"/>
          <p:cNvGrpSpPr/>
          <p:nvPr/>
        </p:nvGrpSpPr>
        <p:grpSpPr>
          <a:xfrm>
            <a:off x="16254885" y="2807665"/>
            <a:ext cx="335043" cy="335043"/>
            <a:chOff x="0" y="0"/>
            <a:chExt cx="335042" cy="335042"/>
          </a:xfrm>
        </p:grpSpPr>
        <p:sp>
          <p:nvSpPr>
            <p:cNvPr id="298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8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8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2984"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C0C0C0"/>
                </a:solidFill>
              </a:defRPr>
            </a:lvl1pPr>
            <a:lvl2pPr>
              <a:lnSpc>
                <a:spcPct val="90000"/>
              </a:lnSpc>
              <a:defRPr sz="2000">
                <a:solidFill>
                  <a:srgbClr val="C0C0C0"/>
                </a:solidFill>
              </a:defRPr>
            </a:lvl2pPr>
            <a:lvl3pPr>
              <a:lnSpc>
                <a:spcPct val="90000"/>
              </a:lnSpc>
              <a:defRPr sz="2000">
                <a:solidFill>
                  <a:srgbClr val="C0C0C0"/>
                </a:solidFill>
              </a:defRPr>
            </a:lvl3pPr>
            <a:lvl4pPr>
              <a:lnSpc>
                <a:spcPct val="90000"/>
              </a:lnSpc>
              <a:defRPr sz="2000">
                <a:solidFill>
                  <a:srgbClr val="C0C0C0"/>
                </a:solidFill>
              </a:defRPr>
            </a:lvl4pPr>
            <a:lvl5pPr>
              <a:lnSpc>
                <a:spcPct val="90000"/>
              </a:lnSpc>
              <a:defRPr sz="2000">
                <a:solidFill>
                  <a:srgbClr val="C0C0C0"/>
                </a:solidFill>
              </a:defRPr>
            </a:lvl5pPr>
          </a:lstStyle>
          <a:p>
            <a:pPr/>
            <a:r>
              <a:t>Design</a:t>
            </a:r>
          </a:p>
          <a:p>
            <a:pPr lvl="1"/>
            <a:r>
              <a:t/>
            </a:r>
          </a:p>
          <a:p>
            <a:pPr lvl="2"/>
            <a:r>
              <a:t/>
            </a:r>
          </a:p>
          <a:p>
            <a:pPr lvl="3"/>
            <a:r>
              <a:t/>
            </a:r>
          </a:p>
          <a:p>
            <a:pPr lvl="4"/>
            <a:r>
              <a:t/>
            </a:r>
          </a:p>
        </p:txBody>
      </p:sp>
      <p:sp>
        <p:nvSpPr>
          <p:cNvPr id="2985"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Things to avoid</a:t>
            </a:r>
          </a:p>
        </p:txBody>
      </p:sp>
      <p:sp>
        <p:nvSpPr>
          <p:cNvPr id="2986" name="Text Placeholder 14"/>
          <p:cNvSpPr/>
          <p:nvPr>
            <p:ph type="body" sz="quarter" idx="21" hasCustomPrompt="1"/>
          </p:nvPr>
        </p:nvSpPr>
        <p:spPr>
          <a:xfrm>
            <a:off x="986037" y="2762723"/>
            <a:ext cx="6888300" cy="427746"/>
          </a:xfrm>
          <a:prstGeom prst="rect">
            <a:avLst/>
          </a:prstGeom>
        </p:spPr>
        <p:txBody>
          <a:bodyPr/>
          <a:lstStyle>
            <a:lvl1pPr>
              <a:lnSpc>
                <a:spcPct val="120000"/>
              </a:lnSpc>
              <a:defRPr sz="2000">
                <a:solidFill>
                  <a:srgbClr val="C0C0C0"/>
                </a:solidFill>
              </a:defRPr>
            </a:lvl1pPr>
          </a:lstStyle>
          <a:p>
            <a:pPr/>
            <a:r>
              <a:t>Don’t do this</a:t>
            </a:r>
          </a:p>
        </p:txBody>
      </p:sp>
      <p:sp>
        <p:nvSpPr>
          <p:cNvPr id="2987" name="Text Placeholder 14"/>
          <p:cNvSpPr/>
          <p:nvPr>
            <p:ph type="body" sz="quarter" idx="22" hasCustomPrompt="1"/>
          </p:nvPr>
        </p:nvSpPr>
        <p:spPr>
          <a:xfrm>
            <a:off x="8855651" y="2762723"/>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988" name="Text Placeholder 14"/>
          <p:cNvSpPr/>
          <p:nvPr>
            <p:ph type="body" sz="quarter" idx="23" hasCustomPrompt="1"/>
          </p:nvPr>
        </p:nvSpPr>
        <p:spPr>
          <a:xfrm>
            <a:off x="16710265" y="2762723"/>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989" name="Text Placeholder 14"/>
          <p:cNvSpPr/>
          <p:nvPr>
            <p:ph type="body" sz="quarter" idx="24" hasCustomPrompt="1"/>
          </p:nvPr>
        </p:nvSpPr>
        <p:spPr>
          <a:xfrm>
            <a:off x="986037" y="8157775"/>
            <a:ext cx="6888300" cy="427746"/>
          </a:xfrm>
          <a:prstGeom prst="rect">
            <a:avLst/>
          </a:prstGeom>
        </p:spPr>
        <p:txBody>
          <a:bodyPr/>
          <a:lstStyle>
            <a:lvl1pPr>
              <a:lnSpc>
                <a:spcPct val="120000"/>
              </a:lnSpc>
              <a:defRPr sz="2000">
                <a:solidFill>
                  <a:srgbClr val="C0C0C0"/>
                </a:solidFill>
              </a:defRPr>
            </a:lvl1pPr>
          </a:lstStyle>
          <a:p>
            <a:pPr/>
            <a:r>
              <a:t>Don’t do this</a:t>
            </a:r>
          </a:p>
        </p:txBody>
      </p:sp>
      <p:sp>
        <p:nvSpPr>
          <p:cNvPr id="2990" name="Text Placeholder 14"/>
          <p:cNvSpPr/>
          <p:nvPr>
            <p:ph type="body" sz="quarter" idx="25" hasCustomPrompt="1"/>
          </p:nvPr>
        </p:nvSpPr>
        <p:spPr>
          <a:xfrm>
            <a:off x="8855651" y="8157775"/>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991" name="Text Placeholder 14"/>
          <p:cNvSpPr/>
          <p:nvPr>
            <p:ph type="body" sz="quarter" idx="26" hasCustomPrompt="1"/>
          </p:nvPr>
        </p:nvSpPr>
        <p:spPr>
          <a:xfrm>
            <a:off x="16710265" y="8157775"/>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99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993" name="Picture Placeholder 12"/>
          <p:cNvSpPr/>
          <p:nvPr>
            <p:ph type="pic" sz="quarter" idx="27"/>
          </p:nvPr>
        </p:nvSpPr>
        <p:spPr>
          <a:xfrm>
            <a:off x="537008" y="3401152"/>
            <a:ext cx="7571583" cy="4419602"/>
          </a:xfrm>
          <a:prstGeom prst="rect">
            <a:avLst/>
          </a:prstGeom>
        </p:spPr>
        <p:txBody>
          <a:bodyPr lIns="91439" rIns="91439">
            <a:noAutofit/>
          </a:bodyPr>
          <a:lstStyle/>
          <a:p>
            <a:pPr/>
          </a:p>
        </p:txBody>
      </p:sp>
      <p:sp>
        <p:nvSpPr>
          <p:cNvPr id="2994" name="Picture Placeholder 17"/>
          <p:cNvSpPr/>
          <p:nvPr>
            <p:ph type="pic" sz="quarter" idx="28"/>
          </p:nvPr>
        </p:nvSpPr>
        <p:spPr>
          <a:xfrm>
            <a:off x="537008" y="8794201"/>
            <a:ext cx="7571583" cy="4419602"/>
          </a:xfrm>
          <a:prstGeom prst="rect">
            <a:avLst/>
          </a:prstGeom>
        </p:spPr>
        <p:txBody>
          <a:bodyPr lIns="91439" rIns="91439">
            <a:noAutofit/>
          </a:bodyPr>
          <a:lstStyle/>
          <a:p>
            <a:pPr/>
          </a:p>
        </p:txBody>
      </p:sp>
      <p:sp>
        <p:nvSpPr>
          <p:cNvPr id="2995" name="Picture Placeholder 16"/>
          <p:cNvSpPr/>
          <p:nvPr>
            <p:ph type="pic" sz="quarter" idx="29"/>
          </p:nvPr>
        </p:nvSpPr>
        <p:spPr>
          <a:xfrm>
            <a:off x="8413619" y="8794201"/>
            <a:ext cx="7571584" cy="4419602"/>
          </a:xfrm>
          <a:prstGeom prst="rect">
            <a:avLst/>
          </a:prstGeom>
        </p:spPr>
        <p:txBody>
          <a:bodyPr lIns="91439" rIns="91439">
            <a:noAutofit/>
          </a:bodyPr>
          <a:lstStyle/>
          <a:p>
            <a:pPr/>
          </a:p>
        </p:txBody>
      </p:sp>
      <p:sp>
        <p:nvSpPr>
          <p:cNvPr id="2996" name="Picture Placeholder 15"/>
          <p:cNvSpPr/>
          <p:nvPr>
            <p:ph type="pic" sz="quarter" idx="30"/>
          </p:nvPr>
        </p:nvSpPr>
        <p:spPr>
          <a:xfrm>
            <a:off x="16275220" y="8794198"/>
            <a:ext cx="7571773" cy="4419603"/>
          </a:xfrm>
          <a:prstGeom prst="rect">
            <a:avLst/>
          </a:prstGeom>
        </p:spPr>
        <p:txBody>
          <a:bodyPr lIns="91439" rIns="91439">
            <a:noAutofit/>
          </a:bodyPr>
          <a:lstStyle/>
          <a:p>
            <a:pPr/>
          </a:p>
        </p:txBody>
      </p:sp>
      <p:sp>
        <p:nvSpPr>
          <p:cNvPr id="2997" name="Picture Placeholder 13"/>
          <p:cNvSpPr/>
          <p:nvPr>
            <p:ph type="pic" sz="quarter" idx="31"/>
          </p:nvPr>
        </p:nvSpPr>
        <p:spPr>
          <a:xfrm>
            <a:off x="8413619" y="3401152"/>
            <a:ext cx="7571772" cy="4419602"/>
          </a:xfrm>
          <a:prstGeom prst="rect">
            <a:avLst/>
          </a:prstGeom>
        </p:spPr>
        <p:txBody>
          <a:bodyPr lIns="91439" rIns="91439">
            <a:noAutofit/>
          </a:bodyPr>
          <a:lstStyle/>
          <a:p>
            <a:pPr/>
          </a:p>
        </p:txBody>
      </p:sp>
      <p:sp>
        <p:nvSpPr>
          <p:cNvPr id="2998" name="Picture Placeholder 14"/>
          <p:cNvSpPr/>
          <p:nvPr>
            <p:ph type="pic" sz="quarter" idx="32"/>
          </p:nvPr>
        </p:nvSpPr>
        <p:spPr>
          <a:xfrm>
            <a:off x="16275220" y="3401152"/>
            <a:ext cx="7571585" cy="441960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Things to avoid 2 – Grey">
    <p:bg>
      <p:bgPr>
        <a:solidFill>
          <a:srgbClr val="CCCDD1"/>
        </a:solidFill>
      </p:bgPr>
    </p:bg>
    <p:spTree>
      <p:nvGrpSpPr>
        <p:cNvPr id="1" name=""/>
        <p:cNvGrpSpPr/>
        <p:nvPr/>
      </p:nvGrpSpPr>
      <p:grpSpPr>
        <a:xfrm>
          <a:off x="0" y="0"/>
          <a:ext cx="0" cy="0"/>
          <a:chOff x="0" y="0"/>
          <a:chExt cx="0" cy="0"/>
        </a:xfrm>
      </p:grpSpPr>
      <p:grpSp>
        <p:nvGrpSpPr>
          <p:cNvPr id="3008" name="Group"/>
          <p:cNvGrpSpPr/>
          <p:nvPr/>
        </p:nvGrpSpPr>
        <p:grpSpPr>
          <a:xfrm>
            <a:off x="530658" y="8195875"/>
            <a:ext cx="335041" cy="335043"/>
            <a:chOff x="0" y="0"/>
            <a:chExt cx="335040" cy="335042"/>
          </a:xfrm>
        </p:grpSpPr>
        <p:sp>
          <p:nvSpPr>
            <p:cNvPr id="3005"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06"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07"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012" name="Group"/>
          <p:cNvGrpSpPr/>
          <p:nvPr/>
        </p:nvGrpSpPr>
        <p:grpSpPr>
          <a:xfrm>
            <a:off x="8400270" y="8195875"/>
            <a:ext cx="335043" cy="335043"/>
            <a:chOff x="0" y="0"/>
            <a:chExt cx="335042" cy="335042"/>
          </a:xfrm>
        </p:grpSpPr>
        <p:sp>
          <p:nvSpPr>
            <p:cNvPr id="3009"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10"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11"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016" name="Group"/>
          <p:cNvGrpSpPr/>
          <p:nvPr/>
        </p:nvGrpSpPr>
        <p:grpSpPr>
          <a:xfrm>
            <a:off x="16254885" y="8195875"/>
            <a:ext cx="335043" cy="335043"/>
            <a:chOff x="0" y="0"/>
            <a:chExt cx="335042" cy="335042"/>
          </a:xfrm>
        </p:grpSpPr>
        <p:sp>
          <p:nvSpPr>
            <p:cNvPr id="3013"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14"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15"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020" name="Group"/>
          <p:cNvGrpSpPr/>
          <p:nvPr/>
        </p:nvGrpSpPr>
        <p:grpSpPr>
          <a:xfrm>
            <a:off x="530658" y="2807665"/>
            <a:ext cx="335041" cy="335043"/>
            <a:chOff x="0" y="0"/>
            <a:chExt cx="335040" cy="335042"/>
          </a:xfrm>
        </p:grpSpPr>
        <p:sp>
          <p:nvSpPr>
            <p:cNvPr id="3017"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18"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19"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024" name="Group"/>
          <p:cNvGrpSpPr/>
          <p:nvPr/>
        </p:nvGrpSpPr>
        <p:grpSpPr>
          <a:xfrm>
            <a:off x="8400270" y="2807665"/>
            <a:ext cx="335043" cy="335043"/>
            <a:chOff x="0" y="0"/>
            <a:chExt cx="335042" cy="335042"/>
          </a:xfrm>
        </p:grpSpPr>
        <p:sp>
          <p:nvSpPr>
            <p:cNvPr id="3021"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22"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23"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028" name="Group"/>
          <p:cNvGrpSpPr/>
          <p:nvPr/>
        </p:nvGrpSpPr>
        <p:grpSpPr>
          <a:xfrm>
            <a:off x="16254885" y="2807665"/>
            <a:ext cx="335043" cy="335043"/>
            <a:chOff x="0" y="0"/>
            <a:chExt cx="335042" cy="335042"/>
          </a:xfrm>
        </p:grpSpPr>
        <p:sp>
          <p:nvSpPr>
            <p:cNvPr id="3025"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26"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27"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sp>
        <p:nvSpPr>
          <p:cNvPr id="3029"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Design</a:t>
            </a:r>
          </a:p>
          <a:p>
            <a:pPr lvl="1"/>
            <a:r>
              <a:t/>
            </a:r>
          </a:p>
          <a:p>
            <a:pPr lvl="2"/>
            <a:r>
              <a:t/>
            </a:r>
          </a:p>
          <a:p>
            <a:pPr lvl="3"/>
            <a:r>
              <a:t/>
            </a:r>
          </a:p>
          <a:p>
            <a:pPr lvl="4"/>
            <a:r>
              <a:t/>
            </a:r>
          </a:p>
        </p:txBody>
      </p:sp>
      <p:sp>
        <p:nvSpPr>
          <p:cNvPr id="3030"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3031" name="Text Placeholder 14"/>
          <p:cNvSpPr/>
          <p:nvPr>
            <p:ph type="body" sz="quarter" idx="21" hasCustomPrompt="1"/>
          </p:nvPr>
        </p:nvSpPr>
        <p:spPr>
          <a:xfrm>
            <a:off x="986037" y="2762723"/>
            <a:ext cx="6888300" cy="427746"/>
          </a:xfrm>
          <a:prstGeom prst="rect">
            <a:avLst/>
          </a:prstGeom>
        </p:spPr>
        <p:txBody>
          <a:bodyPr/>
          <a:lstStyle>
            <a:lvl1pPr>
              <a:lnSpc>
                <a:spcPct val="120000"/>
              </a:lnSpc>
              <a:defRPr sz="2000">
                <a:solidFill>
                  <a:srgbClr val="F2F2F2"/>
                </a:solidFill>
              </a:defRPr>
            </a:lvl1pPr>
          </a:lstStyle>
          <a:p>
            <a:pPr/>
            <a:r>
              <a:t>Don’t do this</a:t>
            </a:r>
          </a:p>
        </p:txBody>
      </p:sp>
      <p:sp>
        <p:nvSpPr>
          <p:cNvPr id="3032" name="Text Placeholder 14"/>
          <p:cNvSpPr/>
          <p:nvPr>
            <p:ph type="body" sz="quarter" idx="22" hasCustomPrompt="1"/>
          </p:nvPr>
        </p:nvSpPr>
        <p:spPr>
          <a:xfrm>
            <a:off x="8855651" y="2762723"/>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3033" name="Text Placeholder 14"/>
          <p:cNvSpPr/>
          <p:nvPr>
            <p:ph type="body" sz="quarter" idx="23" hasCustomPrompt="1"/>
          </p:nvPr>
        </p:nvSpPr>
        <p:spPr>
          <a:xfrm>
            <a:off x="16710265" y="2762723"/>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3034" name="Text Placeholder 14"/>
          <p:cNvSpPr/>
          <p:nvPr>
            <p:ph type="body" sz="quarter" idx="24" hasCustomPrompt="1"/>
          </p:nvPr>
        </p:nvSpPr>
        <p:spPr>
          <a:xfrm>
            <a:off x="986037" y="8157775"/>
            <a:ext cx="6888300" cy="427746"/>
          </a:xfrm>
          <a:prstGeom prst="rect">
            <a:avLst/>
          </a:prstGeom>
        </p:spPr>
        <p:txBody>
          <a:bodyPr/>
          <a:lstStyle>
            <a:lvl1pPr>
              <a:lnSpc>
                <a:spcPct val="120000"/>
              </a:lnSpc>
              <a:defRPr sz="2000">
                <a:solidFill>
                  <a:srgbClr val="F2F2F2"/>
                </a:solidFill>
              </a:defRPr>
            </a:lvl1pPr>
          </a:lstStyle>
          <a:p>
            <a:pPr/>
            <a:r>
              <a:t>Don’t do this</a:t>
            </a:r>
          </a:p>
        </p:txBody>
      </p:sp>
      <p:sp>
        <p:nvSpPr>
          <p:cNvPr id="3035" name="Text Placeholder 14"/>
          <p:cNvSpPr/>
          <p:nvPr>
            <p:ph type="body" sz="quarter" idx="25" hasCustomPrompt="1"/>
          </p:nvPr>
        </p:nvSpPr>
        <p:spPr>
          <a:xfrm>
            <a:off x="8855651" y="8157775"/>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3036" name="Text Placeholder 14"/>
          <p:cNvSpPr/>
          <p:nvPr>
            <p:ph type="body" sz="quarter" idx="26" hasCustomPrompt="1"/>
          </p:nvPr>
        </p:nvSpPr>
        <p:spPr>
          <a:xfrm>
            <a:off x="16710265" y="8157775"/>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303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038" name="Picture Placeholder 12"/>
          <p:cNvSpPr/>
          <p:nvPr>
            <p:ph type="pic" sz="quarter" idx="27"/>
          </p:nvPr>
        </p:nvSpPr>
        <p:spPr>
          <a:xfrm>
            <a:off x="537008" y="3401152"/>
            <a:ext cx="7571583" cy="4419602"/>
          </a:xfrm>
          <a:prstGeom prst="rect">
            <a:avLst/>
          </a:prstGeom>
        </p:spPr>
        <p:txBody>
          <a:bodyPr lIns="91439" rIns="91439">
            <a:noAutofit/>
          </a:bodyPr>
          <a:lstStyle/>
          <a:p>
            <a:pPr/>
          </a:p>
        </p:txBody>
      </p:sp>
      <p:sp>
        <p:nvSpPr>
          <p:cNvPr id="3039" name="Picture Placeholder 17"/>
          <p:cNvSpPr/>
          <p:nvPr>
            <p:ph type="pic" sz="quarter" idx="28"/>
          </p:nvPr>
        </p:nvSpPr>
        <p:spPr>
          <a:xfrm>
            <a:off x="537008" y="8794201"/>
            <a:ext cx="7571583" cy="4419602"/>
          </a:xfrm>
          <a:prstGeom prst="rect">
            <a:avLst/>
          </a:prstGeom>
        </p:spPr>
        <p:txBody>
          <a:bodyPr lIns="91439" rIns="91439">
            <a:noAutofit/>
          </a:bodyPr>
          <a:lstStyle/>
          <a:p>
            <a:pPr/>
          </a:p>
        </p:txBody>
      </p:sp>
      <p:sp>
        <p:nvSpPr>
          <p:cNvPr id="3040" name="Picture Placeholder 16"/>
          <p:cNvSpPr/>
          <p:nvPr>
            <p:ph type="pic" sz="quarter" idx="29"/>
          </p:nvPr>
        </p:nvSpPr>
        <p:spPr>
          <a:xfrm>
            <a:off x="8413619" y="8794201"/>
            <a:ext cx="7571584" cy="4419602"/>
          </a:xfrm>
          <a:prstGeom prst="rect">
            <a:avLst/>
          </a:prstGeom>
        </p:spPr>
        <p:txBody>
          <a:bodyPr lIns="91439" rIns="91439">
            <a:noAutofit/>
          </a:bodyPr>
          <a:lstStyle/>
          <a:p>
            <a:pPr/>
          </a:p>
        </p:txBody>
      </p:sp>
      <p:sp>
        <p:nvSpPr>
          <p:cNvPr id="3041" name="Picture Placeholder 15"/>
          <p:cNvSpPr/>
          <p:nvPr>
            <p:ph type="pic" sz="quarter" idx="30"/>
          </p:nvPr>
        </p:nvSpPr>
        <p:spPr>
          <a:xfrm>
            <a:off x="16275220" y="8794198"/>
            <a:ext cx="7571773" cy="4419603"/>
          </a:xfrm>
          <a:prstGeom prst="rect">
            <a:avLst/>
          </a:prstGeom>
        </p:spPr>
        <p:txBody>
          <a:bodyPr lIns="91439" rIns="91439">
            <a:noAutofit/>
          </a:bodyPr>
          <a:lstStyle/>
          <a:p>
            <a:pPr/>
          </a:p>
        </p:txBody>
      </p:sp>
      <p:sp>
        <p:nvSpPr>
          <p:cNvPr id="3042" name="Picture Placeholder 13"/>
          <p:cNvSpPr/>
          <p:nvPr>
            <p:ph type="pic" sz="quarter" idx="31"/>
          </p:nvPr>
        </p:nvSpPr>
        <p:spPr>
          <a:xfrm>
            <a:off x="8413619" y="3401152"/>
            <a:ext cx="7571772" cy="4419602"/>
          </a:xfrm>
          <a:prstGeom prst="rect">
            <a:avLst/>
          </a:prstGeom>
        </p:spPr>
        <p:txBody>
          <a:bodyPr lIns="91439" rIns="91439">
            <a:noAutofit/>
          </a:bodyPr>
          <a:lstStyle/>
          <a:p>
            <a:pPr/>
          </a:p>
        </p:txBody>
      </p:sp>
      <p:sp>
        <p:nvSpPr>
          <p:cNvPr id="3043" name="Picture Placeholder 14"/>
          <p:cNvSpPr/>
          <p:nvPr>
            <p:ph type="pic" sz="quarter" idx="32"/>
          </p:nvPr>
        </p:nvSpPr>
        <p:spPr>
          <a:xfrm>
            <a:off x="16275220" y="3401152"/>
            <a:ext cx="7571585" cy="441960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Things to avoid 2 – Black">
    <p:bg>
      <p:bgPr>
        <a:solidFill>
          <a:srgbClr val="000000"/>
        </a:solidFill>
      </p:bgPr>
    </p:bg>
    <p:spTree>
      <p:nvGrpSpPr>
        <p:cNvPr id="1" name=""/>
        <p:cNvGrpSpPr/>
        <p:nvPr/>
      </p:nvGrpSpPr>
      <p:grpSpPr>
        <a:xfrm>
          <a:off x="0" y="0"/>
          <a:ext cx="0" cy="0"/>
          <a:chOff x="0" y="0"/>
          <a:chExt cx="0" cy="0"/>
        </a:xfrm>
      </p:grpSpPr>
      <p:grpSp>
        <p:nvGrpSpPr>
          <p:cNvPr id="3053" name="Group"/>
          <p:cNvGrpSpPr/>
          <p:nvPr/>
        </p:nvGrpSpPr>
        <p:grpSpPr>
          <a:xfrm>
            <a:off x="530658" y="8195875"/>
            <a:ext cx="335041" cy="335043"/>
            <a:chOff x="0" y="0"/>
            <a:chExt cx="335040" cy="335042"/>
          </a:xfrm>
        </p:grpSpPr>
        <p:sp>
          <p:nvSpPr>
            <p:cNvPr id="3050"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51"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52"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057" name="Group"/>
          <p:cNvGrpSpPr/>
          <p:nvPr/>
        </p:nvGrpSpPr>
        <p:grpSpPr>
          <a:xfrm>
            <a:off x="8400270" y="8195875"/>
            <a:ext cx="335043" cy="335043"/>
            <a:chOff x="0" y="0"/>
            <a:chExt cx="335042" cy="335042"/>
          </a:xfrm>
        </p:grpSpPr>
        <p:sp>
          <p:nvSpPr>
            <p:cNvPr id="305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5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5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061" name="Group"/>
          <p:cNvGrpSpPr/>
          <p:nvPr/>
        </p:nvGrpSpPr>
        <p:grpSpPr>
          <a:xfrm>
            <a:off x="16254885" y="8195875"/>
            <a:ext cx="335043" cy="335043"/>
            <a:chOff x="0" y="0"/>
            <a:chExt cx="335042" cy="335042"/>
          </a:xfrm>
        </p:grpSpPr>
        <p:sp>
          <p:nvSpPr>
            <p:cNvPr id="3058"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59"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60"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065" name="Group"/>
          <p:cNvGrpSpPr/>
          <p:nvPr/>
        </p:nvGrpSpPr>
        <p:grpSpPr>
          <a:xfrm>
            <a:off x="530658" y="2807665"/>
            <a:ext cx="335041" cy="335043"/>
            <a:chOff x="0" y="0"/>
            <a:chExt cx="335040" cy="335042"/>
          </a:xfrm>
        </p:grpSpPr>
        <p:sp>
          <p:nvSpPr>
            <p:cNvPr id="3062"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63"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64"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069" name="Group"/>
          <p:cNvGrpSpPr/>
          <p:nvPr/>
        </p:nvGrpSpPr>
        <p:grpSpPr>
          <a:xfrm>
            <a:off x="8400270" y="2807665"/>
            <a:ext cx="335043" cy="335043"/>
            <a:chOff x="0" y="0"/>
            <a:chExt cx="335042" cy="335042"/>
          </a:xfrm>
        </p:grpSpPr>
        <p:sp>
          <p:nvSpPr>
            <p:cNvPr id="3066"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67"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68"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073" name="Group"/>
          <p:cNvGrpSpPr/>
          <p:nvPr/>
        </p:nvGrpSpPr>
        <p:grpSpPr>
          <a:xfrm>
            <a:off x="16254885" y="2807665"/>
            <a:ext cx="335043" cy="335043"/>
            <a:chOff x="0" y="0"/>
            <a:chExt cx="335042" cy="335042"/>
          </a:xfrm>
        </p:grpSpPr>
        <p:sp>
          <p:nvSpPr>
            <p:cNvPr id="307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7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7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sp>
        <p:nvSpPr>
          <p:cNvPr id="3074"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Design</a:t>
            </a:r>
          </a:p>
          <a:p>
            <a:pPr lvl="1"/>
            <a:r>
              <a:t/>
            </a:r>
          </a:p>
          <a:p>
            <a:pPr lvl="2"/>
            <a:r>
              <a:t/>
            </a:r>
          </a:p>
          <a:p>
            <a:pPr lvl="3"/>
            <a:r>
              <a:t/>
            </a:r>
          </a:p>
          <a:p>
            <a:pPr lvl="4"/>
            <a:r>
              <a:t/>
            </a:r>
          </a:p>
        </p:txBody>
      </p:sp>
      <p:sp>
        <p:nvSpPr>
          <p:cNvPr id="3075"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3076" name="Text Placeholder 14"/>
          <p:cNvSpPr/>
          <p:nvPr>
            <p:ph type="body" sz="quarter" idx="21" hasCustomPrompt="1"/>
          </p:nvPr>
        </p:nvSpPr>
        <p:spPr>
          <a:xfrm>
            <a:off x="986037" y="2762723"/>
            <a:ext cx="6888300" cy="427746"/>
          </a:xfrm>
          <a:prstGeom prst="rect">
            <a:avLst/>
          </a:prstGeom>
        </p:spPr>
        <p:txBody>
          <a:bodyPr/>
          <a:lstStyle>
            <a:lvl1pPr>
              <a:lnSpc>
                <a:spcPct val="120000"/>
              </a:lnSpc>
              <a:defRPr sz="2000">
                <a:solidFill>
                  <a:srgbClr val="808080"/>
                </a:solidFill>
              </a:defRPr>
            </a:lvl1pPr>
          </a:lstStyle>
          <a:p>
            <a:pPr/>
            <a:r>
              <a:t>Don’t do this</a:t>
            </a:r>
          </a:p>
        </p:txBody>
      </p:sp>
      <p:sp>
        <p:nvSpPr>
          <p:cNvPr id="3077" name="Text Placeholder 14"/>
          <p:cNvSpPr/>
          <p:nvPr>
            <p:ph type="body" sz="quarter" idx="22" hasCustomPrompt="1"/>
          </p:nvPr>
        </p:nvSpPr>
        <p:spPr>
          <a:xfrm>
            <a:off x="8855651" y="2762723"/>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3078" name="Text Placeholder 14"/>
          <p:cNvSpPr/>
          <p:nvPr>
            <p:ph type="body" sz="quarter" idx="23" hasCustomPrompt="1"/>
          </p:nvPr>
        </p:nvSpPr>
        <p:spPr>
          <a:xfrm>
            <a:off x="16710265" y="2762723"/>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3079" name="Text Placeholder 14"/>
          <p:cNvSpPr/>
          <p:nvPr>
            <p:ph type="body" sz="quarter" idx="24" hasCustomPrompt="1"/>
          </p:nvPr>
        </p:nvSpPr>
        <p:spPr>
          <a:xfrm>
            <a:off x="986037" y="8157775"/>
            <a:ext cx="6888300" cy="427746"/>
          </a:xfrm>
          <a:prstGeom prst="rect">
            <a:avLst/>
          </a:prstGeom>
        </p:spPr>
        <p:txBody>
          <a:bodyPr/>
          <a:lstStyle>
            <a:lvl1pPr>
              <a:lnSpc>
                <a:spcPct val="120000"/>
              </a:lnSpc>
              <a:defRPr sz="2000">
                <a:solidFill>
                  <a:srgbClr val="808080"/>
                </a:solidFill>
              </a:defRPr>
            </a:lvl1pPr>
          </a:lstStyle>
          <a:p>
            <a:pPr/>
            <a:r>
              <a:t>Don’t do this</a:t>
            </a:r>
          </a:p>
        </p:txBody>
      </p:sp>
      <p:sp>
        <p:nvSpPr>
          <p:cNvPr id="3080" name="Text Placeholder 14"/>
          <p:cNvSpPr/>
          <p:nvPr>
            <p:ph type="body" sz="quarter" idx="25" hasCustomPrompt="1"/>
          </p:nvPr>
        </p:nvSpPr>
        <p:spPr>
          <a:xfrm>
            <a:off x="8855651" y="8157775"/>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3081" name="Text Placeholder 14"/>
          <p:cNvSpPr/>
          <p:nvPr>
            <p:ph type="body" sz="quarter" idx="26" hasCustomPrompt="1"/>
          </p:nvPr>
        </p:nvSpPr>
        <p:spPr>
          <a:xfrm>
            <a:off x="16710265" y="8157775"/>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308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083" name="Picture Placeholder 12"/>
          <p:cNvSpPr/>
          <p:nvPr>
            <p:ph type="pic" sz="quarter" idx="27"/>
          </p:nvPr>
        </p:nvSpPr>
        <p:spPr>
          <a:xfrm>
            <a:off x="537008" y="3401152"/>
            <a:ext cx="7571583" cy="4419602"/>
          </a:xfrm>
          <a:prstGeom prst="rect">
            <a:avLst/>
          </a:prstGeom>
        </p:spPr>
        <p:txBody>
          <a:bodyPr lIns="91439" rIns="91439">
            <a:noAutofit/>
          </a:bodyPr>
          <a:lstStyle/>
          <a:p>
            <a:pPr/>
          </a:p>
        </p:txBody>
      </p:sp>
      <p:sp>
        <p:nvSpPr>
          <p:cNvPr id="3084" name="Picture Placeholder 17"/>
          <p:cNvSpPr/>
          <p:nvPr>
            <p:ph type="pic" sz="quarter" idx="28"/>
          </p:nvPr>
        </p:nvSpPr>
        <p:spPr>
          <a:xfrm>
            <a:off x="537008" y="8794201"/>
            <a:ext cx="7571583" cy="4419602"/>
          </a:xfrm>
          <a:prstGeom prst="rect">
            <a:avLst/>
          </a:prstGeom>
        </p:spPr>
        <p:txBody>
          <a:bodyPr lIns="91439" rIns="91439">
            <a:noAutofit/>
          </a:bodyPr>
          <a:lstStyle/>
          <a:p>
            <a:pPr/>
          </a:p>
        </p:txBody>
      </p:sp>
      <p:sp>
        <p:nvSpPr>
          <p:cNvPr id="3085" name="Picture Placeholder 16"/>
          <p:cNvSpPr/>
          <p:nvPr>
            <p:ph type="pic" sz="quarter" idx="29"/>
          </p:nvPr>
        </p:nvSpPr>
        <p:spPr>
          <a:xfrm>
            <a:off x="8413619" y="8794201"/>
            <a:ext cx="7571584" cy="4419602"/>
          </a:xfrm>
          <a:prstGeom prst="rect">
            <a:avLst/>
          </a:prstGeom>
        </p:spPr>
        <p:txBody>
          <a:bodyPr lIns="91439" rIns="91439">
            <a:noAutofit/>
          </a:bodyPr>
          <a:lstStyle/>
          <a:p>
            <a:pPr/>
          </a:p>
        </p:txBody>
      </p:sp>
      <p:sp>
        <p:nvSpPr>
          <p:cNvPr id="3086" name="Picture Placeholder 15"/>
          <p:cNvSpPr/>
          <p:nvPr>
            <p:ph type="pic" sz="quarter" idx="30"/>
          </p:nvPr>
        </p:nvSpPr>
        <p:spPr>
          <a:xfrm>
            <a:off x="16275220" y="8794198"/>
            <a:ext cx="7571773" cy="4419603"/>
          </a:xfrm>
          <a:prstGeom prst="rect">
            <a:avLst/>
          </a:prstGeom>
        </p:spPr>
        <p:txBody>
          <a:bodyPr lIns="91439" rIns="91439">
            <a:noAutofit/>
          </a:bodyPr>
          <a:lstStyle/>
          <a:p>
            <a:pPr/>
          </a:p>
        </p:txBody>
      </p:sp>
      <p:sp>
        <p:nvSpPr>
          <p:cNvPr id="3087" name="Picture Placeholder 13"/>
          <p:cNvSpPr/>
          <p:nvPr>
            <p:ph type="pic" sz="quarter" idx="31"/>
          </p:nvPr>
        </p:nvSpPr>
        <p:spPr>
          <a:xfrm>
            <a:off x="8413619" y="3401152"/>
            <a:ext cx="7571772" cy="4419602"/>
          </a:xfrm>
          <a:prstGeom prst="rect">
            <a:avLst/>
          </a:prstGeom>
        </p:spPr>
        <p:txBody>
          <a:bodyPr lIns="91439" rIns="91439">
            <a:noAutofit/>
          </a:bodyPr>
          <a:lstStyle/>
          <a:p>
            <a:pPr/>
          </a:p>
        </p:txBody>
      </p:sp>
      <p:sp>
        <p:nvSpPr>
          <p:cNvPr id="3088" name="Picture Placeholder 14"/>
          <p:cNvSpPr/>
          <p:nvPr>
            <p:ph type="pic" sz="quarter" idx="32"/>
          </p:nvPr>
        </p:nvSpPr>
        <p:spPr>
          <a:xfrm>
            <a:off x="16275220" y="3401152"/>
            <a:ext cx="7571585" cy="441960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6">
    <p:spTree>
      <p:nvGrpSpPr>
        <p:cNvPr id="1" name=""/>
        <p:cNvGrpSpPr/>
        <p:nvPr/>
      </p:nvGrpSpPr>
      <p:grpSpPr>
        <a:xfrm>
          <a:off x="0" y="0"/>
          <a:ext cx="0" cy="0"/>
          <a:chOff x="0" y="0"/>
          <a:chExt cx="0" cy="0"/>
        </a:xfrm>
      </p:grpSpPr>
      <p:sp>
        <p:nvSpPr>
          <p:cNvPr id="3095" name="Line"/>
          <p:cNvSpPr/>
          <p:nvPr/>
        </p:nvSpPr>
        <p:spPr>
          <a:xfrm>
            <a:off x="537006" y="10400786"/>
            <a:ext cx="23309988" cy="1"/>
          </a:xfrm>
          <a:prstGeom prst="line">
            <a:avLst/>
          </a:prstGeom>
          <a:ln w="25400">
            <a:solidFill>
              <a:srgbClr val="000000">
                <a:alpha val="5000"/>
              </a:srgbClr>
            </a:solidFill>
            <a:miter lim="400000"/>
          </a:ln>
        </p:spPr>
        <p:txBody>
          <a:bodyPr lIns="45718" tIns="45718" rIns="45718" bIns="45718"/>
          <a:lstStyle/>
          <a:p>
            <a:pPr/>
          </a:p>
        </p:txBody>
      </p:sp>
      <p:sp>
        <p:nvSpPr>
          <p:cNvPr id="3096" name="Line"/>
          <p:cNvSpPr/>
          <p:nvPr/>
        </p:nvSpPr>
        <p:spPr>
          <a:xfrm>
            <a:off x="537006" y="11373766"/>
            <a:ext cx="23309988" cy="1"/>
          </a:xfrm>
          <a:prstGeom prst="line">
            <a:avLst/>
          </a:prstGeom>
          <a:ln w="25400">
            <a:solidFill>
              <a:srgbClr val="000000">
                <a:alpha val="5000"/>
              </a:srgbClr>
            </a:solidFill>
            <a:miter lim="400000"/>
          </a:ln>
        </p:spPr>
        <p:txBody>
          <a:bodyPr lIns="45718" tIns="45718" rIns="45718" bIns="45718"/>
          <a:lstStyle/>
          <a:p>
            <a:pPr/>
          </a:p>
        </p:txBody>
      </p:sp>
      <p:sp>
        <p:nvSpPr>
          <p:cNvPr id="3097" name="Line"/>
          <p:cNvSpPr/>
          <p:nvPr/>
        </p:nvSpPr>
        <p:spPr>
          <a:xfrm>
            <a:off x="537006" y="12346748"/>
            <a:ext cx="23309988" cy="1"/>
          </a:xfrm>
          <a:prstGeom prst="line">
            <a:avLst/>
          </a:prstGeom>
          <a:ln w="25400">
            <a:solidFill>
              <a:srgbClr val="000000">
                <a:alpha val="5000"/>
              </a:srgbClr>
            </a:solidFill>
            <a:miter lim="400000"/>
          </a:ln>
        </p:spPr>
        <p:txBody>
          <a:bodyPr lIns="45718" tIns="45718" rIns="45718" bIns="45718"/>
          <a:lstStyle/>
          <a:p>
            <a:pPr/>
          </a:p>
        </p:txBody>
      </p:sp>
      <p:sp>
        <p:nvSpPr>
          <p:cNvPr id="3098" name="Line"/>
          <p:cNvSpPr/>
          <p:nvPr/>
        </p:nvSpPr>
        <p:spPr>
          <a:xfrm>
            <a:off x="537006" y="9427802"/>
            <a:ext cx="23309988" cy="1"/>
          </a:xfrm>
          <a:prstGeom prst="line">
            <a:avLst/>
          </a:prstGeom>
          <a:ln w="25400">
            <a:solidFill>
              <a:srgbClr val="000000">
                <a:alpha val="5000"/>
              </a:srgbClr>
            </a:solidFill>
            <a:miter lim="400000"/>
          </a:ln>
        </p:spPr>
        <p:txBody>
          <a:bodyPr lIns="45718" tIns="45718" rIns="45718" bIns="45718"/>
          <a:lstStyle/>
          <a:p>
            <a:pPr/>
          </a:p>
        </p:txBody>
      </p:sp>
      <p:sp>
        <p:nvSpPr>
          <p:cNvPr id="3099" name="06 Photography"/>
          <p:cNvSpPr txBox="1"/>
          <p:nvPr>
            <p:ph type="title" hasCustomPrompt="1"/>
          </p:nvPr>
        </p:nvSpPr>
        <p:spPr>
          <a:xfrm>
            <a:off x="537006" y="584953"/>
            <a:ext cx="14338937" cy="1938992"/>
          </a:xfrm>
          <a:prstGeom prst="rect">
            <a:avLst/>
          </a:prstGeom>
        </p:spPr>
        <p:txBody>
          <a:bodyPr anchor="t"/>
          <a:lstStyle>
            <a:lvl1pPr>
              <a:defRPr spc="-450" sz="15000"/>
            </a:lvl1pPr>
          </a:lstStyle>
          <a:p>
            <a:pPr/>
            <a:r>
              <a:t>06 Photography</a:t>
            </a:r>
          </a:p>
        </p:txBody>
      </p:sp>
      <p:sp>
        <p:nvSpPr>
          <p:cNvPr id="3100" name="Body Level One…"/>
          <p:cNvSpPr txBox="1"/>
          <p:nvPr>
            <p:ph type="body" sz="quarter" idx="1" hasCustomPrompt="1"/>
          </p:nvPr>
        </p:nvSpPr>
        <p:spPr>
          <a:xfrm>
            <a:off x="20658867" y="8566811"/>
            <a:ext cx="1487422" cy="435826"/>
          </a:xfrm>
          <a:prstGeom prst="rect">
            <a:avLst/>
          </a:prstGeom>
        </p:spPr>
        <p:txBody>
          <a:bodyPr/>
          <a:lstStyle>
            <a:lvl1pPr algn="r">
              <a:lnSpc>
                <a:spcPct val="110000"/>
              </a:lnSpc>
              <a:defRPr sz="2200">
                <a:solidFill>
                  <a:srgbClr val="C0C0C0"/>
                </a:solidFill>
              </a:defRPr>
            </a:lvl1pPr>
            <a:lvl2pPr algn="r">
              <a:lnSpc>
                <a:spcPct val="110000"/>
              </a:lnSpc>
              <a:defRPr sz="2200">
                <a:solidFill>
                  <a:srgbClr val="C0C0C0"/>
                </a:solidFill>
              </a:defRPr>
            </a:lvl2pPr>
            <a:lvl3pPr algn="r">
              <a:lnSpc>
                <a:spcPct val="110000"/>
              </a:lnSpc>
              <a:defRPr sz="2200">
                <a:solidFill>
                  <a:srgbClr val="C0C0C0"/>
                </a:solidFill>
              </a:defRPr>
            </a:lvl3pPr>
            <a:lvl4pPr algn="r">
              <a:lnSpc>
                <a:spcPct val="110000"/>
              </a:lnSpc>
              <a:defRPr sz="2200">
                <a:solidFill>
                  <a:srgbClr val="C0C0C0"/>
                </a:solidFill>
              </a:defRPr>
            </a:lvl4pPr>
            <a:lvl5pPr algn="r">
              <a:lnSpc>
                <a:spcPct val="110000"/>
              </a:lnSpc>
              <a:defRPr sz="2200">
                <a:solidFill>
                  <a:srgbClr val="C0C0C0"/>
                </a:solidFill>
              </a:defRPr>
            </a:lvl5pPr>
          </a:lstStyle>
          <a:p>
            <a:pPr/>
            <a:r>
              <a:t>56</a:t>
            </a:r>
          </a:p>
          <a:p>
            <a:pPr lvl="1"/>
            <a:r>
              <a:t/>
            </a:r>
          </a:p>
          <a:p>
            <a:pPr lvl="2"/>
            <a:r>
              <a:t/>
            </a:r>
          </a:p>
          <a:p>
            <a:pPr lvl="3"/>
            <a:r>
              <a:t/>
            </a:r>
          </a:p>
          <a:p>
            <a:pPr lvl="4"/>
            <a:r>
              <a:t/>
            </a:r>
          </a:p>
        </p:txBody>
      </p:sp>
      <p:sp>
        <p:nvSpPr>
          <p:cNvPr id="3101" name="Text Placeholder 14"/>
          <p:cNvSpPr/>
          <p:nvPr>
            <p:ph type="body" sz="quarter" idx="21" hasCustomPrompt="1"/>
          </p:nvPr>
        </p:nvSpPr>
        <p:spPr>
          <a:xfrm>
            <a:off x="537006" y="8566811"/>
            <a:ext cx="5519813" cy="523221"/>
          </a:xfrm>
          <a:prstGeom prst="rect">
            <a:avLst/>
          </a:prstGeom>
        </p:spPr>
        <p:txBody>
          <a:bodyPr/>
          <a:lstStyle>
            <a:lvl1pPr>
              <a:defRPr sz="2800"/>
            </a:lvl1pPr>
          </a:lstStyle>
          <a:p>
            <a:pPr/>
            <a:r>
              <a:t>Team</a:t>
            </a:r>
          </a:p>
        </p:txBody>
      </p:sp>
      <p:sp>
        <p:nvSpPr>
          <p:cNvPr id="310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103" name="Text Placeholder 14"/>
          <p:cNvSpPr/>
          <p:nvPr>
            <p:ph type="body" sz="quarter" idx="22" hasCustomPrompt="1"/>
          </p:nvPr>
        </p:nvSpPr>
        <p:spPr>
          <a:xfrm>
            <a:off x="20658867" y="9539795"/>
            <a:ext cx="1487422" cy="435826"/>
          </a:xfrm>
          <a:prstGeom prst="rect">
            <a:avLst/>
          </a:prstGeom>
        </p:spPr>
        <p:txBody>
          <a:bodyPr/>
          <a:lstStyle>
            <a:lvl1pPr algn="r">
              <a:lnSpc>
                <a:spcPct val="110000"/>
              </a:lnSpc>
              <a:defRPr sz="2200">
                <a:solidFill>
                  <a:srgbClr val="C0C0C0"/>
                </a:solidFill>
              </a:defRPr>
            </a:lvl1pPr>
          </a:lstStyle>
          <a:p>
            <a:pPr/>
            <a:r>
              <a:t>57</a:t>
            </a:r>
          </a:p>
        </p:txBody>
      </p:sp>
      <p:sp>
        <p:nvSpPr>
          <p:cNvPr id="3104" name="Text Placeholder 14"/>
          <p:cNvSpPr/>
          <p:nvPr>
            <p:ph type="body" sz="quarter" idx="23" hasCustomPrompt="1"/>
          </p:nvPr>
        </p:nvSpPr>
        <p:spPr>
          <a:xfrm>
            <a:off x="537006" y="9539795"/>
            <a:ext cx="5519813" cy="523221"/>
          </a:xfrm>
          <a:prstGeom prst="rect">
            <a:avLst/>
          </a:prstGeom>
        </p:spPr>
        <p:txBody>
          <a:bodyPr/>
          <a:lstStyle>
            <a:lvl1pPr>
              <a:defRPr sz="2800"/>
            </a:lvl1pPr>
          </a:lstStyle>
          <a:p>
            <a:pPr/>
            <a:r>
              <a:t>Portraits</a:t>
            </a:r>
          </a:p>
        </p:txBody>
      </p:sp>
      <p:sp>
        <p:nvSpPr>
          <p:cNvPr id="3105" name="Text Placeholder 14"/>
          <p:cNvSpPr/>
          <p:nvPr>
            <p:ph type="body" sz="quarter" idx="24" hasCustomPrompt="1"/>
          </p:nvPr>
        </p:nvSpPr>
        <p:spPr>
          <a:xfrm>
            <a:off x="20658867" y="10512776"/>
            <a:ext cx="1487422" cy="435826"/>
          </a:xfrm>
          <a:prstGeom prst="rect">
            <a:avLst/>
          </a:prstGeom>
        </p:spPr>
        <p:txBody>
          <a:bodyPr/>
          <a:lstStyle>
            <a:lvl1pPr algn="r">
              <a:lnSpc>
                <a:spcPct val="110000"/>
              </a:lnSpc>
              <a:defRPr sz="2200">
                <a:solidFill>
                  <a:srgbClr val="C0C0C0"/>
                </a:solidFill>
              </a:defRPr>
            </a:lvl1pPr>
          </a:lstStyle>
          <a:p>
            <a:pPr/>
            <a:r>
              <a:t>58</a:t>
            </a:r>
          </a:p>
        </p:txBody>
      </p:sp>
      <p:sp>
        <p:nvSpPr>
          <p:cNvPr id="3106" name="Text Placeholder 14"/>
          <p:cNvSpPr/>
          <p:nvPr>
            <p:ph type="body" sz="quarter" idx="25" hasCustomPrompt="1"/>
          </p:nvPr>
        </p:nvSpPr>
        <p:spPr>
          <a:xfrm>
            <a:off x="537006" y="10512776"/>
            <a:ext cx="5519813" cy="523221"/>
          </a:xfrm>
          <a:prstGeom prst="rect">
            <a:avLst/>
          </a:prstGeom>
        </p:spPr>
        <p:txBody>
          <a:bodyPr/>
          <a:lstStyle>
            <a:lvl1pPr>
              <a:defRPr sz="2800"/>
            </a:lvl1pPr>
          </a:lstStyle>
          <a:p>
            <a:pPr/>
            <a:r>
              <a:t>Lifestyle</a:t>
            </a:r>
          </a:p>
        </p:txBody>
      </p:sp>
      <p:sp>
        <p:nvSpPr>
          <p:cNvPr id="3107" name="Text Placeholder 14"/>
          <p:cNvSpPr/>
          <p:nvPr>
            <p:ph type="body" sz="quarter" idx="26" hasCustomPrompt="1"/>
          </p:nvPr>
        </p:nvSpPr>
        <p:spPr>
          <a:xfrm>
            <a:off x="20658867" y="11485759"/>
            <a:ext cx="1487422" cy="435826"/>
          </a:xfrm>
          <a:prstGeom prst="rect">
            <a:avLst/>
          </a:prstGeom>
        </p:spPr>
        <p:txBody>
          <a:bodyPr/>
          <a:lstStyle>
            <a:lvl1pPr algn="r">
              <a:lnSpc>
                <a:spcPct val="110000"/>
              </a:lnSpc>
              <a:defRPr sz="2200">
                <a:solidFill>
                  <a:srgbClr val="C0C0C0"/>
                </a:solidFill>
              </a:defRPr>
            </a:lvl1pPr>
          </a:lstStyle>
          <a:p>
            <a:pPr/>
            <a:r>
              <a:t>59</a:t>
            </a:r>
          </a:p>
        </p:txBody>
      </p:sp>
      <p:sp>
        <p:nvSpPr>
          <p:cNvPr id="3108" name="Text Placeholder 14"/>
          <p:cNvSpPr/>
          <p:nvPr>
            <p:ph type="body" sz="quarter" idx="27" hasCustomPrompt="1"/>
          </p:nvPr>
        </p:nvSpPr>
        <p:spPr>
          <a:xfrm>
            <a:off x="537006" y="11485759"/>
            <a:ext cx="5519813" cy="523221"/>
          </a:xfrm>
          <a:prstGeom prst="rect">
            <a:avLst/>
          </a:prstGeom>
        </p:spPr>
        <p:txBody>
          <a:bodyPr/>
          <a:lstStyle>
            <a:lvl1pPr>
              <a:defRPr sz="2800"/>
            </a:lvl1pPr>
          </a:lstStyle>
          <a:p>
            <a:pPr/>
            <a:r>
              <a:t>Product</a:t>
            </a:r>
          </a:p>
        </p:txBody>
      </p:sp>
      <p:sp>
        <p:nvSpPr>
          <p:cNvPr id="3109" name="Text Placeholder 14"/>
          <p:cNvSpPr/>
          <p:nvPr>
            <p:ph type="body" sz="quarter" idx="28" hasCustomPrompt="1"/>
          </p:nvPr>
        </p:nvSpPr>
        <p:spPr>
          <a:xfrm>
            <a:off x="20658867" y="12458741"/>
            <a:ext cx="1487422" cy="435826"/>
          </a:xfrm>
          <a:prstGeom prst="rect">
            <a:avLst/>
          </a:prstGeom>
        </p:spPr>
        <p:txBody>
          <a:bodyPr/>
          <a:lstStyle>
            <a:lvl1pPr algn="r">
              <a:lnSpc>
                <a:spcPct val="110000"/>
              </a:lnSpc>
              <a:defRPr sz="2200">
                <a:solidFill>
                  <a:srgbClr val="C0C0C0"/>
                </a:solidFill>
              </a:defRPr>
            </a:lvl1pPr>
          </a:lstStyle>
          <a:p>
            <a:pPr/>
            <a:r>
              <a:t>60</a:t>
            </a:r>
          </a:p>
        </p:txBody>
      </p:sp>
      <p:sp>
        <p:nvSpPr>
          <p:cNvPr id="3110" name="Text Placeholder 14"/>
          <p:cNvSpPr/>
          <p:nvPr>
            <p:ph type="body" sz="quarter" idx="29" hasCustomPrompt="1"/>
          </p:nvPr>
        </p:nvSpPr>
        <p:spPr>
          <a:xfrm>
            <a:off x="537006" y="12458741"/>
            <a:ext cx="5519813" cy="523221"/>
          </a:xfrm>
          <a:prstGeom prst="rect">
            <a:avLst/>
          </a:prstGeom>
        </p:spPr>
        <p:txBody>
          <a:bodyPr/>
          <a:lstStyle>
            <a:lvl1pPr>
              <a:defRPr sz="2800"/>
            </a:lvl1pPr>
          </a:lstStyle>
          <a:p>
            <a:pPr/>
            <a:r>
              <a:t>Things to avoid</a:t>
            </a:r>
          </a:p>
        </p:txBody>
      </p:sp>
      <p:sp>
        <p:nvSpPr>
          <p:cNvPr id="3111" name="Picture Placeholder 8"/>
          <p:cNvSpPr/>
          <p:nvPr>
            <p:ph type="pic" sz="quarter" idx="30"/>
          </p:nvPr>
        </p:nvSpPr>
        <p:spPr>
          <a:xfrm>
            <a:off x="22694904" y="8566811"/>
            <a:ext cx="1152091" cy="748908"/>
          </a:xfrm>
          <a:prstGeom prst="rect">
            <a:avLst/>
          </a:prstGeom>
        </p:spPr>
        <p:txBody>
          <a:bodyPr lIns="91439" rIns="91439">
            <a:noAutofit/>
          </a:bodyPr>
          <a:lstStyle/>
          <a:p>
            <a:pPr/>
          </a:p>
        </p:txBody>
      </p:sp>
      <p:sp>
        <p:nvSpPr>
          <p:cNvPr id="3112" name="Picture Placeholder 12"/>
          <p:cNvSpPr/>
          <p:nvPr>
            <p:ph type="pic" sz="quarter" idx="31"/>
          </p:nvPr>
        </p:nvSpPr>
        <p:spPr>
          <a:xfrm>
            <a:off x="22694904" y="9539795"/>
            <a:ext cx="1152091" cy="748908"/>
          </a:xfrm>
          <a:prstGeom prst="rect">
            <a:avLst/>
          </a:prstGeom>
        </p:spPr>
        <p:txBody>
          <a:bodyPr lIns="91439" rIns="91439">
            <a:noAutofit/>
          </a:bodyPr>
          <a:lstStyle/>
          <a:p>
            <a:pPr/>
          </a:p>
        </p:txBody>
      </p:sp>
      <p:sp>
        <p:nvSpPr>
          <p:cNvPr id="3113" name="Picture Placeholder 15"/>
          <p:cNvSpPr/>
          <p:nvPr>
            <p:ph type="pic" sz="quarter" idx="32"/>
          </p:nvPr>
        </p:nvSpPr>
        <p:spPr>
          <a:xfrm>
            <a:off x="22694904" y="10512776"/>
            <a:ext cx="1152091" cy="748908"/>
          </a:xfrm>
          <a:prstGeom prst="rect">
            <a:avLst/>
          </a:prstGeom>
        </p:spPr>
        <p:txBody>
          <a:bodyPr lIns="91439" rIns="91439">
            <a:noAutofit/>
          </a:bodyPr>
          <a:lstStyle/>
          <a:p>
            <a:pPr/>
          </a:p>
        </p:txBody>
      </p:sp>
      <p:sp>
        <p:nvSpPr>
          <p:cNvPr id="3114"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3115" name="Picture Placeholder 22"/>
          <p:cNvSpPr/>
          <p:nvPr>
            <p:ph type="pic" sz="quarter" idx="34"/>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6 – Grey">
    <p:bg>
      <p:bgPr>
        <a:solidFill>
          <a:srgbClr val="CCCDD1"/>
        </a:solidFill>
      </p:bgPr>
    </p:bg>
    <p:spTree>
      <p:nvGrpSpPr>
        <p:cNvPr id="1" name=""/>
        <p:cNvGrpSpPr/>
        <p:nvPr/>
      </p:nvGrpSpPr>
      <p:grpSpPr>
        <a:xfrm>
          <a:off x="0" y="0"/>
          <a:ext cx="0" cy="0"/>
          <a:chOff x="0" y="0"/>
          <a:chExt cx="0" cy="0"/>
        </a:xfrm>
      </p:grpSpPr>
      <p:sp>
        <p:nvSpPr>
          <p:cNvPr id="3122"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3123"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3124"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3125" name="Line"/>
          <p:cNvSpPr/>
          <p:nvPr/>
        </p:nvSpPr>
        <p:spPr>
          <a:xfrm>
            <a:off x="537006" y="9427802"/>
            <a:ext cx="23309988" cy="1"/>
          </a:xfrm>
          <a:prstGeom prst="line">
            <a:avLst/>
          </a:prstGeom>
          <a:ln w="25400">
            <a:solidFill>
              <a:srgbClr val="FFFFFF">
                <a:alpha val="15000"/>
              </a:srgbClr>
            </a:solidFill>
            <a:miter lim="400000"/>
          </a:ln>
        </p:spPr>
        <p:txBody>
          <a:bodyPr lIns="45718" tIns="45718" rIns="45718" bIns="45718"/>
          <a:lstStyle/>
          <a:p>
            <a:pPr/>
          </a:p>
        </p:txBody>
      </p:sp>
      <p:sp>
        <p:nvSpPr>
          <p:cNvPr id="3126" name="06 Photography"/>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06 Photography</a:t>
            </a:r>
          </a:p>
        </p:txBody>
      </p:sp>
      <p:sp>
        <p:nvSpPr>
          <p:cNvPr id="3127" name="Body Level One…"/>
          <p:cNvSpPr txBox="1"/>
          <p:nvPr>
            <p:ph type="body" sz="quarter" idx="1" hasCustomPrompt="1"/>
          </p:nvPr>
        </p:nvSpPr>
        <p:spPr>
          <a:xfrm>
            <a:off x="20658867" y="8566811"/>
            <a:ext cx="1487422" cy="435826"/>
          </a:xfrm>
          <a:prstGeom prst="rect">
            <a:avLst/>
          </a:prstGeom>
        </p:spPr>
        <p:txBody>
          <a:bodyPr/>
          <a:lstStyle>
            <a:lvl1pPr algn="r">
              <a:lnSpc>
                <a:spcPct val="110000"/>
              </a:lnSpc>
              <a:defRPr sz="2200">
                <a:solidFill>
                  <a:srgbClr val="F2F2F2"/>
                </a:solidFill>
              </a:defRPr>
            </a:lvl1pPr>
            <a:lvl2pPr algn="r">
              <a:lnSpc>
                <a:spcPct val="110000"/>
              </a:lnSpc>
              <a:defRPr sz="2200">
                <a:solidFill>
                  <a:srgbClr val="F2F2F2"/>
                </a:solidFill>
              </a:defRPr>
            </a:lvl2pPr>
            <a:lvl3pPr algn="r">
              <a:lnSpc>
                <a:spcPct val="110000"/>
              </a:lnSpc>
              <a:defRPr sz="2200">
                <a:solidFill>
                  <a:srgbClr val="F2F2F2"/>
                </a:solidFill>
              </a:defRPr>
            </a:lvl3pPr>
            <a:lvl4pPr algn="r">
              <a:lnSpc>
                <a:spcPct val="110000"/>
              </a:lnSpc>
              <a:defRPr sz="2200">
                <a:solidFill>
                  <a:srgbClr val="F2F2F2"/>
                </a:solidFill>
              </a:defRPr>
            </a:lvl4pPr>
            <a:lvl5pPr algn="r">
              <a:lnSpc>
                <a:spcPct val="110000"/>
              </a:lnSpc>
              <a:defRPr sz="2200">
                <a:solidFill>
                  <a:srgbClr val="F2F2F2"/>
                </a:solidFill>
              </a:defRPr>
            </a:lvl5pPr>
          </a:lstStyle>
          <a:p>
            <a:pPr/>
            <a:r>
              <a:t>56</a:t>
            </a:r>
          </a:p>
          <a:p>
            <a:pPr lvl="1"/>
            <a:r>
              <a:t/>
            </a:r>
          </a:p>
          <a:p>
            <a:pPr lvl="2"/>
            <a:r>
              <a:t/>
            </a:r>
          </a:p>
          <a:p>
            <a:pPr lvl="3"/>
            <a:r>
              <a:t/>
            </a:r>
          </a:p>
          <a:p>
            <a:pPr lvl="4"/>
            <a:r>
              <a:t/>
            </a:r>
          </a:p>
        </p:txBody>
      </p:sp>
      <p:sp>
        <p:nvSpPr>
          <p:cNvPr id="3128" name="Text Placeholder 14"/>
          <p:cNvSpPr/>
          <p:nvPr>
            <p:ph type="body" sz="quarter" idx="21" hasCustomPrompt="1"/>
          </p:nvPr>
        </p:nvSpPr>
        <p:spPr>
          <a:xfrm>
            <a:off x="537006" y="8566811"/>
            <a:ext cx="5519813" cy="523221"/>
          </a:xfrm>
          <a:prstGeom prst="rect">
            <a:avLst/>
          </a:prstGeom>
        </p:spPr>
        <p:txBody>
          <a:bodyPr/>
          <a:lstStyle>
            <a:lvl1pPr>
              <a:defRPr sz="2800">
                <a:solidFill>
                  <a:srgbClr val="FFFFFF"/>
                </a:solidFill>
              </a:defRPr>
            </a:lvl1pPr>
          </a:lstStyle>
          <a:p>
            <a:pPr/>
            <a:r>
              <a:t>Team</a:t>
            </a:r>
          </a:p>
        </p:txBody>
      </p:sp>
      <p:sp>
        <p:nvSpPr>
          <p:cNvPr id="312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130" name="Text Placeholder 14"/>
          <p:cNvSpPr/>
          <p:nvPr>
            <p:ph type="body" sz="quarter" idx="22" hasCustomPrompt="1"/>
          </p:nvPr>
        </p:nvSpPr>
        <p:spPr>
          <a:xfrm>
            <a:off x="20658867" y="9539795"/>
            <a:ext cx="1487422" cy="435826"/>
          </a:xfrm>
          <a:prstGeom prst="rect">
            <a:avLst/>
          </a:prstGeom>
        </p:spPr>
        <p:txBody>
          <a:bodyPr/>
          <a:lstStyle>
            <a:lvl1pPr algn="r">
              <a:lnSpc>
                <a:spcPct val="110000"/>
              </a:lnSpc>
              <a:defRPr sz="2200">
                <a:solidFill>
                  <a:srgbClr val="F2F2F2"/>
                </a:solidFill>
              </a:defRPr>
            </a:lvl1pPr>
          </a:lstStyle>
          <a:p>
            <a:pPr/>
            <a:r>
              <a:t>57</a:t>
            </a:r>
          </a:p>
        </p:txBody>
      </p:sp>
      <p:sp>
        <p:nvSpPr>
          <p:cNvPr id="3131" name="Text Placeholder 14"/>
          <p:cNvSpPr/>
          <p:nvPr>
            <p:ph type="body" sz="quarter" idx="23" hasCustomPrompt="1"/>
          </p:nvPr>
        </p:nvSpPr>
        <p:spPr>
          <a:xfrm>
            <a:off x="537006" y="9539795"/>
            <a:ext cx="5519813" cy="523221"/>
          </a:xfrm>
          <a:prstGeom prst="rect">
            <a:avLst/>
          </a:prstGeom>
        </p:spPr>
        <p:txBody>
          <a:bodyPr/>
          <a:lstStyle>
            <a:lvl1pPr>
              <a:defRPr sz="2800">
                <a:solidFill>
                  <a:srgbClr val="FFFFFF"/>
                </a:solidFill>
              </a:defRPr>
            </a:lvl1pPr>
          </a:lstStyle>
          <a:p>
            <a:pPr/>
            <a:r>
              <a:t>Portraits</a:t>
            </a:r>
          </a:p>
        </p:txBody>
      </p:sp>
      <p:sp>
        <p:nvSpPr>
          <p:cNvPr id="3132" name="Text Placeholder 14"/>
          <p:cNvSpPr/>
          <p:nvPr>
            <p:ph type="body" sz="quarter" idx="24" hasCustomPrompt="1"/>
          </p:nvPr>
        </p:nvSpPr>
        <p:spPr>
          <a:xfrm>
            <a:off x="20658867" y="10512776"/>
            <a:ext cx="1487422" cy="435826"/>
          </a:xfrm>
          <a:prstGeom prst="rect">
            <a:avLst/>
          </a:prstGeom>
        </p:spPr>
        <p:txBody>
          <a:bodyPr/>
          <a:lstStyle>
            <a:lvl1pPr algn="r">
              <a:lnSpc>
                <a:spcPct val="110000"/>
              </a:lnSpc>
              <a:defRPr sz="2200">
                <a:solidFill>
                  <a:srgbClr val="F2F2F2"/>
                </a:solidFill>
              </a:defRPr>
            </a:lvl1pPr>
          </a:lstStyle>
          <a:p>
            <a:pPr/>
            <a:r>
              <a:t>58</a:t>
            </a:r>
          </a:p>
        </p:txBody>
      </p:sp>
      <p:sp>
        <p:nvSpPr>
          <p:cNvPr id="3133" name="Text Placeholder 14"/>
          <p:cNvSpPr/>
          <p:nvPr>
            <p:ph type="body" sz="quarter" idx="25" hasCustomPrompt="1"/>
          </p:nvPr>
        </p:nvSpPr>
        <p:spPr>
          <a:xfrm>
            <a:off x="537006" y="10512776"/>
            <a:ext cx="5519813" cy="523221"/>
          </a:xfrm>
          <a:prstGeom prst="rect">
            <a:avLst/>
          </a:prstGeom>
        </p:spPr>
        <p:txBody>
          <a:bodyPr/>
          <a:lstStyle>
            <a:lvl1pPr>
              <a:defRPr sz="2800">
                <a:solidFill>
                  <a:srgbClr val="FFFFFF"/>
                </a:solidFill>
              </a:defRPr>
            </a:lvl1pPr>
          </a:lstStyle>
          <a:p>
            <a:pPr/>
            <a:r>
              <a:t>Lifestyle</a:t>
            </a:r>
          </a:p>
        </p:txBody>
      </p:sp>
      <p:sp>
        <p:nvSpPr>
          <p:cNvPr id="3134" name="Text Placeholder 14"/>
          <p:cNvSpPr/>
          <p:nvPr>
            <p:ph type="body" sz="quarter" idx="26" hasCustomPrompt="1"/>
          </p:nvPr>
        </p:nvSpPr>
        <p:spPr>
          <a:xfrm>
            <a:off x="20658867" y="11485759"/>
            <a:ext cx="1487422" cy="435826"/>
          </a:xfrm>
          <a:prstGeom prst="rect">
            <a:avLst/>
          </a:prstGeom>
        </p:spPr>
        <p:txBody>
          <a:bodyPr/>
          <a:lstStyle>
            <a:lvl1pPr algn="r">
              <a:lnSpc>
                <a:spcPct val="110000"/>
              </a:lnSpc>
              <a:defRPr sz="2200">
                <a:solidFill>
                  <a:srgbClr val="F2F2F2"/>
                </a:solidFill>
              </a:defRPr>
            </a:lvl1pPr>
          </a:lstStyle>
          <a:p>
            <a:pPr/>
            <a:r>
              <a:t>59</a:t>
            </a:r>
          </a:p>
        </p:txBody>
      </p:sp>
      <p:sp>
        <p:nvSpPr>
          <p:cNvPr id="3135" name="Text Placeholder 14"/>
          <p:cNvSpPr/>
          <p:nvPr>
            <p:ph type="body" sz="quarter" idx="27" hasCustomPrompt="1"/>
          </p:nvPr>
        </p:nvSpPr>
        <p:spPr>
          <a:xfrm>
            <a:off x="537006" y="11485759"/>
            <a:ext cx="5519813" cy="523221"/>
          </a:xfrm>
          <a:prstGeom prst="rect">
            <a:avLst/>
          </a:prstGeom>
        </p:spPr>
        <p:txBody>
          <a:bodyPr/>
          <a:lstStyle>
            <a:lvl1pPr>
              <a:defRPr sz="2800">
                <a:solidFill>
                  <a:srgbClr val="FFFFFF"/>
                </a:solidFill>
              </a:defRPr>
            </a:lvl1pPr>
          </a:lstStyle>
          <a:p>
            <a:pPr/>
            <a:r>
              <a:t>Product</a:t>
            </a:r>
          </a:p>
        </p:txBody>
      </p:sp>
      <p:sp>
        <p:nvSpPr>
          <p:cNvPr id="3136" name="Text Placeholder 14"/>
          <p:cNvSpPr/>
          <p:nvPr>
            <p:ph type="body" sz="quarter" idx="28" hasCustomPrompt="1"/>
          </p:nvPr>
        </p:nvSpPr>
        <p:spPr>
          <a:xfrm>
            <a:off x="20658867" y="12458741"/>
            <a:ext cx="1487422" cy="435826"/>
          </a:xfrm>
          <a:prstGeom prst="rect">
            <a:avLst/>
          </a:prstGeom>
        </p:spPr>
        <p:txBody>
          <a:bodyPr/>
          <a:lstStyle>
            <a:lvl1pPr algn="r">
              <a:lnSpc>
                <a:spcPct val="110000"/>
              </a:lnSpc>
              <a:defRPr sz="2200">
                <a:solidFill>
                  <a:srgbClr val="F2F2F2"/>
                </a:solidFill>
              </a:defRPr>
            </a:lvl1pPr>
          </a:lstStyle>
          <a:p>
            <a:pPr/>
            <a:r>
              <a:t>60</a:t>
            </a:r>
          </a:p>
        </p:txBody>
      </p:sp>
      <p:sp>
        <p:nvSpPr>
          <p:cNvPr id="3137" name="Text Placeholder 14"/>
          <p:cNvSpPr/>
          <p:nvPr>
            <p:ph type="body" sz="quarter" idx="29"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3138" name="Picture Placeholder 8"/>
          <p:cNvSpPr/>
          <p:nvPr>
            <p:ph type="pic" sz="quarter" idx="30"/>
          </p:nvPr>
        </p:nvSpPr>
        <p:spPr>
          <a:xfrm>
            <a:off x="22694904" y="8566811"/>
            <a:ext cx="1152091" cy="748908"/>
          </a:xfrm>
          <a:prstGeom prst="rect">
            <a:avLst/>
          </a:prstGeom>
        </p:spPr>
        <p:txBody>
          <a:bodyPr lIns="91439" rIns="91439">
            <a:noAutofit/>
          </a:bodyPr>
          <a:lstStyle/>
          <a:p>
            <a:pPr/>
          </a:p>
        </p:txBody>
      </p:sp>
      <p:sp>
        <p:nvSpPr>
          <p:cNvPr id="3139" name="Picture Placeholder 12"/>
          <p:cNvSpPr/>
          <p:nvPr>
            <p:ph type="pic" sz="quarter" idx="31"/>
          </p:nvPr>
        </p:nvSpPr>
        <p:spPr>
          <a:xfrm>
            <a:off x="22694904" y="9539795"/>
            <a:ext cx="1152091" cy="748908"/>
          </a:xfrm>
          <a:prstGeom prst="rect">
            <a:avLst/>
          </a:prstGeom>
        </p:spPr>
        <p:txBody>
          <a:bodyPr lIns="91439" rIns="91439">
            <a:noAutofit/>
          </a:bodyPr>
          <a:lstStyle/>
          <a:p>
            <a:pPr/>
          </a:p>
        </p:txBody>
      </p:sp>
      <p:sp>
        <p:nvSpPr>
          <p:cNvPr id="3140" name="Picture Placeholder 15"/>
          <p:cNvSpPr/>
          <p:nvPr>
            <p:ph type="pic" sz="quarter" idx="32"/>
          </p:nvPr>
        </p:nvSpPr>
        <p:spPr>
          <a:xfrm>
            <a:off x="22694904" y="10512776"/>
            <a:ext cx="1152091" cy="748908"/>
          </a:xfrm>
          <a:prstGeom prst="rect">
            <a:avLst/>
          </a:prstGeom>
        </p:spPr>
        <p:txBody>
          <a:bodyPr lIns="91439" rIns="91439">
            <a:noAutofit/>
          </a:bodyPr>
          <a:lstStyle/>
          <a:p>
            <a:pPr/>
          </a:p>
        </p:txBody>
      </p:sp>
      <p:sp>
        <p:nvSpPr>
          <p:cNvPr id="3141"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3142" name="Picture Placeholder 22"/>
          <p:cNvSpPr/>
          <p:nvPr>
            <p:ph type="pic" sz="quarter" idx="34"/>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6 – Black">
    <p:bg>
      <p:bgPr>
        <a:solidFill>
          <a:srgbClr val="000000"/>
        </a:solidFill>
      </p:bgPr>
    </p:bg>
    <p:spTree>
      <p:nvGrpSpPr>
        <p:cNvPr id="1" name=""/>
        <p:cNvGrpSpPr/>
        <p:nvPr/>
      </p:nvGrpSpPr>
      <p:grpSpPr>
        <a:xfrm>
          <a:off x="0" y="0"/>
          <a:ext cx="0" cy="0"/>
          <a:chOff x="0" y="0"/>
          <a:chExt cx="0" cy="0"/>
        </a:xfrm>
      </p:grpSpPr>
      <p:sp>
        <p:nvSpPr>
          <p:cNvPr id="3149"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3150"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3151"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3152" name="Line"/>
          <p:cNvSpPr/>
          <p:nvPr/>
        </p:nvSpPr>
        <p:spPr>
          <a:xfrm>
            <a:off x="537006" y="9427802"/>
            <a:ext cx="23309988" cy="1"/>
          </a:xfrm>
          <a:prstGeom prst="line">
            <a:avLst/>
          </a:prstGeom>
          <a:ln w="25400">
            <a:solidFill>
              <a:srgbClr val="FFFFFF">
                <a:alpha val="15000"/>
              </a:srgbClr>
            </a:solidFill>
            <a:miter lim="400000"/>
          </a:ln>
        </p:spPr>
        <p:txBody>
          <a:bodyPr lIns="45718" tIns="45718" rIns="45718" bIns="45718"/>
          <a:lstStyle/>
          <a:p>
            <a:pPr/>
          </a:p>
        </p:txBody>
      </p:sp>
      <p:sp>
        <p:nvSpPr>
          <p:cNvPr id="3153" name="06 Photography"/>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06 Photography</a:t>
            </a:r>
          </a:p>
        </p:txBody>
      </p:sp>
      <p:sp>
        <p:nvSpPr>
          <p:cNvPr id="3154" name="Body Level One…"/>
          <p:cNvSpPr txBox="1"/>
          <p:nvPr>
            <p:ph type="body" sz="quarter" idx="1" hasCustomPrompt="1"/>
          </p:nvPr>
        </p:nvSpPr>
        <p:spPr>
          <a:xfrm>
            <a:off x="20658867" y="8566811"/>
            <a:ext cx="1487422" cy="435826"/>
          </a:xfrm>
          <a:prstGeom prst="rect">
            <a:avLst/>
          </a:prstGeom>
        </p:spPr>
        <p:txBody>
          <a:bodyPr/>
          <a:lstStyle>
            <a:lvl1pPr algn="r">
              <a:lnSpc>
                <a:spcPct val="110000"/>
              </a:lnSpc>
              <a:defRPr sz="2200">
                <a:solidFill>
                  <a:srgbClr val="808080"/>
                </a:solidFill>
              </a:defRPr>
            </a:lvl1pPr>
            <a:lvl2pPr algn="r">
              <a:lnSpc>
                <a:spcPct val="110000"/>
              </a:lnSpc>
              <a:defRPr sz="2200">
                <a:solidFill>
                  <a:srgbClr val="808080"/>
                </a:solidFill>
              </a:defRPr>
            </a:lvl2pPr>
            <a:lvl3pPr algn="r">
              <a:lnSpc>
                <a:spcPct val="110000"/>
              </a:lnSpc>
              <a:defRPr sz="2200">
                <a:solidFill>
                  <a:srgbClr val="808080"/>
                </a:solidFill>
              </a:defRPr>
            </a:lvl3pPr>
            <a:lvl4pPr algn="r">
              <a:lnSpc>
                <a:spcPct val="110000"/>
              </a:lnSpc>
              <a:defRPr sz="2200">
                <a:solidFill>
                  <a:srgbClr val="808080"/>
                </a:solidFill>
              </a:defRPr>
            </a:lvl4pPr>
            <a:lvl5pPr algn="r">
              <a:lnSpc>
                <a:spcPct val="110000"/>
              </a:lnSpc>
              <a:defRPr sz="2200">
                <a:solidFill>
                  <a:srgbClr val="808080"/>
                </a:solidFill>
              </a:defRPr>
            </a:lvl5pPr>
          </a:lstStyle>
          <a:p>
            <a:pPr/>
            <a:r>
              <a:t>56</a:t>
            </a:r>
          </a:p>
          <a:p>
            <a:pPr lvl="1"/>
            <a:r>
              <a:t/>
            </a:r>
          </a:p>
          <a:p>
            <a:pPr lvl="2"/>
            <a:r>
              <a:t/>
            </a:r>
          </a:p>
          <a:p>
            <a:pPr lvl="3"/>
            <a:r>
              <a:t/>
            </a:r>
          </a:p>
          <a:p>
            <a:pPr lvl="4"/>
            <a:r>
              <a:t/>
            </a:r>
          </a:p>
        </p:txBody>
      </p:sp>
      <p:sp>
        <p:nvSpPr>
          <p:cNvPr id="3155" name="Text Placeholder 14"/>
          <p:cNvSpPr/>
          <p:nvPr>
            <p:ph type="body" sz="quarter" idx="21" hasCustomPrompt="1"/>
          </p:nvPr>
        </p:nvSpPr>
        <p:spPr>
          <a:xfrm>
            <a:off x="537006" y="8566811"/>
            <a:ext cx="5519813" cy="523221"/>
          </a:xfrm>
          <a:prstGeom prst="rect">
            <a:avLst/>
          </a:prstGeom>
        </p:spPr>
        <p:txBody>
          <a:bodyPr/>
          <a:lstStyle>
            <a:lvl1pPr>
              <a:defRPr sz="2800">
                <a:solidFill>
                  <a:srgbClr val="FFFFFF"/>
                </a:solidFill>
              </a:defRPr>
            </a:lvl1pPr>
          </a:lstStyle>
          <a:p>
            <a:pPr/>
            <a:r>
              <a:t>Team</a:t>
            </a:r>
          </a:p>
        </p:txBody>
      </p:sp>
      <p:sp>
        <p:nvSpPr>
          <p:cNvPr id="315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157" name="Text Placeholder 14"/>
          <p:cNvSpPr/>
          <p:nvPr>
            <p:ph type="body" sz="quarter" idx="22" hasCustomPrompt="1"/>
          </p:nvPr>
        </p:nvSpPr>
        <p:spPr>
          <a:xfrm>
            <a:off x="20658867" y="9539795"/>
            <a:ext cx="1487422" cy="435826"/>
          </a:xfrm>
          <a:prstGeom prst="rect">
            <a:avLst/>
          </a:prstGeom>
        </p:spPr>
        <p:txBody>
          <a:bodyPr/>
          <a:lstStyle>
            <a:lvl1pPr algn="r">
              <a:lnSpc>
                <a:spcPct val="110000"/>
              </a:lnSpc>
              <a:defRPr sz="2200">
                <a:solidFill>
                  <a:srgbClr val="808080"/>
                </a:solidFill>
              </a:defRPr>
            </a:lvl1pPr>
          </a:lstStyle>
          <a:p>
            <a:pPr/>
            <a:r>
              <a:t>57</a:t>
            </a:r>
          </a:p>
        </p:txBody>
      </p:sp>
      <p:sp>
        <p:nvSpPr>
          <p:cNvPr id="3158" name="Text Placeholder 14"/>
          <p:cNvSpPr/>
          <p:nvPr>
            <p:ph type="body" sz="quarter" idx="23" hasCustomPrompt="1"/>
          </p:nvPr>
        </p:nvSpPr>
        <p:spPr>
          <a:xfrm>
            <a:off x="537006" y="9539795"/>
            <a:ext cx="5519813" cy="523221"/>
          </a:xfrm>
          <a:prstGeom prst="rect">
            <a:avLst/>
          </a:prstGeom>
        </p:spPr>
        <p:txBody>
          <a:bodyPr/>
          <a:lstStyle>
            <a:lvl1pPr>
              <a:defRPr sz="2800">
                <a:solidFill>
                  <a:srgbClr val="FFFFFF"/>
                </a:solidFill>
              </a:defRPr>
            </a:lvl1pPr>
          </a:lstStyle>
          <a:p>
            <a:pPr/>
            <a:r>
              <a:t>Portraits</a:t>
            </a:r>
          </a:p>
        </p:txBody>
      </p:sp>
      <p:sp>
        <p:nvSpPr>
          <p:cNvPr id="3159" name="Text Placeholder 14"/>
          <p:cNvSpPr/>
          <p:nvPr>
            <p:ph type="body" sz="quarter" idx="24" hasCustomPrompt="1"/>
          </p:nvPr>
        </p:nvSpPr>
        <p:spPr>
          <a:xfrm>
            <a:off x="20658867" y="10512776"/>
            <a:ext cx="1487422" cy="435826"/>
          </a:xfrm>
          <a:prstGeom prst="rect">
            <a:avLst/>
          </a:prstGeom>
        </p:spPr>
        <p:txBody>
          <a:bodyPr/>
          <a:lstStyle>
            <a:lvl1pPr algn="r">
              <a:lnSpc>
                <a:spcPct val="110000"/>
              </a:lnSpc>
              <a:defRPr sz="2200">
                <a:solidFill>
                  <a:srgbClr val="808080"/>
                </a:solidFill>
              </a:defRPr>
            </a:lvl1pPr>
          </a:lstStyle>
          <a:p>
            <a:pPr/>
            <a:r>
              <a:t>58</a:t>
            </a:r>
          </a:p>
        </p:txBody>
      </p:sp>
      <p:sp>
        <p:nvSpPr>
          <p:cNvPr id="3160" name="Text Placeholder 14"/>
          <p:cNvSpPr/>
          <p:nvPr>
            <p:ph type="body" sz="quarter" idx="25" hasCustomPrompt="1"/>
          </p:nvPr>
        </p:nvSpPr>
        <p:spPr>
          <a:xfrm>
            <a:off x="537006" y="10512776"/>
            <a:ext cx="5519813" cy="523221"/>
          </a:xfrm>
          <a:prstGeom prst="rect">
            <a:avLst/>
          </a:prstGeom>
        </p:spPr>
        <p:txBody>
          <a:bodyPr/>
          <a:lstStyle>
            <a:lvl1pPr>
              <a:defRPr sz="2800">
                <a:solidFill>
                  <a:srgbClr val="FFFFFF"/>
                </a:solidFill>
              </a:defRPr>
            </a:lvl1pPr>
          </a:lstStyle>
          <a:p>
            <a:pPr/>
            <a:r>
              <a:t>Lifestyle</a:t>
            </a:r>
          </a:p>
        </p:txBody>
      </p:sp>
      <p:sp>
        <p:nvSpPr>
          <p:cNvPr id="3161" name="Text Placeholder 14"/>
          <p:cNvSpPr/>
          <p:nvPr>
            <p:ph type="body" sz="quarter" idx="26" hasCustomPrompt="1"/>
          </p:nvPr>
        </p:nvSpPr>
        <p:spPr>
          <a:xfrm>
            <a:off x="20658867" y="11485759"/>
            <a:ext cx="1487422" cy="435826"/>
          </a:xfrm>
          <a:prstGeom prst="rect">
            <a:avLst/>
          </a:prstGeom>
        </p:spPr>
        <p:txBody>
          <a:bodyPr/>
          <a:lstStyle>
            <a:lvl1pPr algn="r">
              <a:lnSpc>
                <a:spcPct val="110000"/>
              </a:lnSpc>
              <a:defRPr sz="2200">
                <a:solidFill>
                  <a:srgbClr val="808080"/>
                </a:solidFill>
              </a:defRPr>
            </a:lvl1pPr>
          </a:lstStyle>
          <a:p>
            <a:pPr/>
            <a:r>
              <a:t>59</a:t>
            </a:r>
          </a:p>
        </p:txBody>
      </p:sp>
      <p:sp>
        <p:nvSpPr>
          <p:cNvPr id="3162" name="Text Placeholder 14"/>
          <p:cNvSpPr/>
          <p:nvPr>
            <p:ph type="body" sz="quarter" idx="27" hasCustomPrompt="1"/>
          </p:nvPr>
        </p:nvSpPr>
        <p:spPr>
          <a:xfrm>
            <a:off x="537006" y="11485759"/>
            <a:ext cx="5519813" cy="523221"/>
          </a:xfrm>
          <a:prstGeom prst="rect">
            <a:avLst/>
          </a:prstGeom>
        </p:spPr>
        <p:txBody>
          <a:bodyPr/>
          <a:lstStyle>
            <a:lvl1pPr>
              <a:defRPr sz="2800">
                <a:solidFill>
                  <a:srgbClr val="FFFFFF"/>
                </a:solidFill>
              </a:defRPr>
            </a:lvl1pPr>
          </a:lstStyle>
          <a:p>
            <a:pPr/>
            <a:r>
              <a:t>Product</a:t>
            </a:r>
          </a:p>
        </p:txBody>
      </p:sp>
      <p:sp>
        <p:nvSpPr>
          <p:cNvPr id="3163" name="Text Placeholder 14"/>
          <p:cNvSpPr/>
          <p:nvPr>
            <p:ph type="body" sz="quarter" idx="28" hasCustomPrompt="1"/>
          </p:nvPr>
        </p:nvSpPr>
        <p:spPr>
          <a:xfrm>
            <a:off x="20658867" y="12458741"/>
            <a:ext cx="1487422" cy="435826"/>
          </a:xfrm>
          <a:prstGeom prst="rect">
            <a:avLst/>
          </a:prstGeom>
        </p:spPr>
        <p:txBody>
          <a:bodyPr/>
          <a:lstStyle>
            <a:lvl1pPr algn="r">
              <a:lnSpc>
                <a:spcPct val="110000"/>
              </a:lnSpc>
              <a:defRPr sz="2200">
                <a:solidFill>
                  <a:srgbClr val="808080"/>
                </a:solidFill>
              </a:defRPr>
            </a:lvl1pPr>
          </a:lstStyle>
          <a:p>
            <a:pPr/>
            <a:r>
              <a:t>60</a:t>
            </a:r>
          </a:p>
        </p:txBody>
      </p:sp>
      <p:sp>
        <p:nvSpPr>
          <p:cNvPr id="3164" name="Text Placeholder 14"/>
          <p:cNvSpPr/>
          <p:nvPr>
            <p:ph type="body" sz="quarter" idx="29"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3165" name="Picture Placeholder 8"/>
          <p:cNvSpPr/>
          <p:nvPr>
            <p:ph type="pic" sz="quarter" idx="30"/>
          </p:nvPr>
        </p:nvSpPr>
        <p:spPr>
          <a:xfrm>
            <a:off x="22694904" y="8566811"/>
            <a:ext cx="1152091" cy="748908"/>
          </a:xfrm>
          <a:prstGeom prst="rect">
            <a:avLst/>
          </a:prstGeom>
        </p:spPr>
        <p:txBody>
          <a:bodyPr lIns="91439" rIns="91439">
            <a:noAutofit/>
          </a:bodyPr>
          <a:lstStyle/>
          <a:p>
            <a:pPr/>
          </a:p>
        </p:txBody>
      </p:sp>
      <p:sp>
        <p:nvSpPr>
          <p:cNvPr id="3166" name="Picture Placeholder 12"/>
          <p:cNvSpPr/>
          <p:nvPr>
            <p:ph type="pic" sz="quarter" idx="31"/>
          </p:nvPr>
        </p:nvSpPr>
        <p:spPr>
          <a:xfrm>
            <a:off x="22694904" y="9539795"/>
            <a:ext cx="1152091" cy="748908"/>
          </a:xfrm>
          <a:prstGeom prst="rect">
            <a:avLst/>
          </a:prstGeom>
        </p:spPr>
        <p:txBody>
          <a:bodyPr lIns="91439" rIns="91439">
            <a:noAutofit/>
          </a:bodyPr>
          <a:lstStyle/>
          <a:p>
            <a:pPr/>
          </a:p>
        </p:txBody>
      </p:sp>
      <p:sp>
        <p:nvSpPr>
          <p:cNvPr id="3167" name="Picture Placeholder 15"/>
          <p:cNvSpPr/>
          <p:nvPr>
            <p:ph type="pic" sz="quarter" idx="32"/>
          </p:nvPr>
        </p:nvSpPr>
        <p:spPr>
          <a:xfrm>
            <a:off x="22694904" y="10512776"/>
            <a:ext cx="1152091" cy="748908"/>
          </a:xfrm>
          <a:prstGeom prst="rect">
            <a:avLst/>
          </a:prstGeom>
        </p:spPr>
        <p:txBody>
          <a:bodyPr lIns="91439" rIns="91439">
            <a:noAutofit/>
          </a:bodyPr>
          <a:lstStyle/>
          <a:p>
            <a:pPr/>
          </a:p>
        </p:txBody>
      </p:sp>
      <p:sp>
        <p:nvSpPr>
          <p:cNvPr id="3168"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3169" name="Picture Placeholder 22"/>
          <p:cNvSpPr/>
          <p:nvPr>
            <p:ph type="pic" sz="quarter" idx="34"/>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2">
    <p:spTree>
      <p:nvGrpSpPr>
        <p:cNvPr id="1" name=""/>
        <p:cNvGrpSpPr/>
        <p:nvPr/>
      </p:nvGrpSpPr>
      <p:grpSpPr>
        <a:xfrm>
          <a:off x="0" y="0"/>
          <a:ext cx="0" cy="0"/>
          <a:chOff x="0" y="0"/>
          <a:chExt cx="0" cy="0"/>
        </a:xfrm>
      </p:grpSpPr>
      <p:sp>
        <p:nvSpPr>
          <p:cNvPr id="263"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C0C0C0"/>
                </a:solidFill>
              </a:defRPr>
            </a:lvl1pPr>
            <a:lvl2pPr>
              <a:lnSpc>
                <a:spcPct val="90000"/>
              </a:lnSpc>
              <a:defRPr sz="2000">
                <a:solidFill>
                  <a:srgbClr val="C0C0C0"/>
                </a:solidFill>
              </a:defRPr>
            </a:lvl2pPr>
            <a:lvl3pPr>
              <a:lnSpc>
                <a:spcPct val="90000"/>
              </a:lnSpc>
              <a:defRPr sz="2000">
                <a:solidFill>
                  <a:srgbClr val="C0C0C0"/>
                </a:solidFill>
              </a:defRPr>
            </a:lvl3pPr>
            <a:lvl4pPr>
              <a:lnSpc>
                <a:spcPct val="90000"/>
              </a:lnSpc>
              <a:defRPr sz="2000">
                <a:solidFill>
                  <a:srgbClr val="C0C0C0"/>
                </a:solidFill>
              </a:defRPr>
            </a:lvl4pPr>
            <a:lvl5pPr>
              <a:lnSpc>
                <a:spcPct val="90000"/>
              </a:lnSpc>
              <a:defRPr sz="2000">
                <a:solidFill>
                  <a:srgbClr val="C0C0C0"/>
                </a:solidFill>
              </a:defRPr>
            </a:lvl5pPr>
          </a:lstStyle>
          <a:p>
            <a:pPr/>
            <a:r>
              <a:t>Foreword</a:t>
            </a:r>
          </a:p>
          <a:p>
            <a:pPr lvl="1"/>
            <a:r>
              <a:t/>
            </a:r>
          </a:p>
          <a:p>
            <a:pPr lvl="2"/>
            <a:r>
              <a:t/>
            </a:r>
          </a:p>
          <a:p>
            <a:pPr lvl="3"/>
            <a:r>
              <a:t/>
            </a:r>
          </a:p>
          <a:p>
            <a:pPr lvl="4"/>
            <a:r>
              <a:t/>
            </a:r>
          </a:p>
        </p:txBody>
      </p:sp>
      <p:sp>
        <p:nvSpPr>
          <p:cNvPr id="264" name="Lorem ipsum dolor sit amet, consectetur adipiscing elit. Sed do eiusmod tempor incididunt ut labore et dolore magna aliqua. Ut enim ad minim veniam, quis nostrud exercitation ullamco laboris nisi ut aliquip ex ea commodo consequat."/>
          <p:cNvSpPr txBox="1"/>
          <p:nvPr>
            <p:ph type="title" hasCustomPrompt="1"/>
          </p:nvPr>
        </p:nvSpPr>
        <p:spPr>
          <a:xfrm>
            <a:off x="537005" y="936381"/>
            <a:ext cx="14250970" cy="5078314"/>
          </a:xfrm>
          <a:prstGeom prst="rect">
            <a:avLst/>
          </a:prstGeom>
        </p:spPr>
        <p:txBody>
          <a:bodyPr anchor="t"/>
          <a:lstStyle>
            <a:lvl1pPr>
              <a:lnSpc>
                <a:spcPct val="90000"/>
              </a:lnSpc>
              <a:defRPr spc="-180" sz="6000"/>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6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eam">
    <p:spTree>
      <p:nvGrpSpPr>
        <p:cNvPr id="1" name=""/>
        <p:cNvGrpSpPr/>
        <p:nvPr/>
      </p:nvGrpSpPr>
      <p:grpSpPr>
        <a:xfrm>
          <a:off x="0" y="0"/>
          <a:ext cx="0" cy="0"/>
          <a:chOff x="0" y="0"/>
          <a:chExt cx="0" cy="0"/>
        </a:xfrm>
      </p:grpSpPr>
      <p:sp>
        <p:nvSpPr>
          <p:cNvPr id="3176" name="Picture Placeholder 6"/>
          <p:cNvSpPr/>
          <p:nvPr>
            <p:ph type="pic" sz="half" idx="21"/>
          </p:nvPr>
        </p:nvSpPr>
        <p:spPr>
          <a:xfrm>
            <a:off x="6437531" y="500555"/>
            <a:ext cx="11508981" cy="6223003"/>
          </a:xfrm>
          <a:prstGeom prst="rect">
            <a:avLst/>
          </a:prstGeom>
        </p:spPr>
        <p:txBody>
          <a:bodyPr lIns="91439" rIns="91439">
            <a:noAutofit/>
          </a:bodyPr>
          <a:lstStyle/>
          <a:p>
            <a:pPr/>
          </a:p>
        </p:txBody>
      </p:sp>
      <p:sp>
        <p:nvSpPr>
          <p:cNvPr id="3177" name="Picture Placeholder 8"/>
          <p:cNvSpPr/>
          <p:nvPr>
            <p:ph type="pic" sz="half" idx="22"/>
          </p:nvPr>
        </p:nvSpPr>
        <p:spPr>
          <a:xfrm>
            <a:off x="12338056" y="6990894"/>
            <a:ext cx="11508981" cy="6223002"/>
          </a:xfrm>
          <a:prstGeom prst="rect">
            <a:avLst/>
          </a:prstGeom>
        </p:spPr>
        <p:txBody>
          <a:bodyPr lIns="91439" rIns="91439">
            <a:noAutofit/>
          </a:bodyPr>
          <a:lstStyle/>
          <a:p>
            <a:pPr/>
          </a:p>
        </p:txBody>
      </p:sp>
      <p:sp>
        <p:nvSpPr>
          <p:cNvPr id="3178" name="Picture Placeholder 7"/>
          <p:cNvSpPr/>
          <p:nvPr>
            <p:ph type="pic" sz="quarter" idx="23"/>
          </p:nvPr>
        </p:nvSpPr>
        <p:spPr>
          <a:xfrm>
            <a:off x="6437531" y="6990894"/>
            <a:ext cx="5608640" cy="6223003"/>
          </a:xfrm>
          <a:prstGeom prst="rect">
            <a:avLst/>
          </a:prstGeom>
        </p:spPr>
        <p:txBody>
          <a:bodyPr lIns="91439" rIns="91439">
            <a:noAutofit/>
          </a:bodyPr>
          <a:lstStyle/>
          <a:p>
            <a:pPr/>
          </a:p>
        </p:txBody>
      </p:sp>
      <p:sp>
        <p:nvSpPr>
          <p:cNvPr id="3179" name="Picture Placeholder 5"/>
          <p:cNvSpPr/>
          <p:nvPr>
            <p:ph type="pic" sz="quarter" idx="24"/>
          </p:nvPr>
        </p:nvSpPr>
        <p:spPr>
          <a:xfrm>
            <a:off x="18238579" y="500555"/>
            <a:ext cx="5608641" cy="6223003"/>
          </a:xfrm>
          <a:prstGeom prst="rect">
            <a:avLst/>
          </a:prstGeom>
        </p:spPr>
        <p:txBody>
          <a:bodyPr lIns="91439" rIns="91439">
            <a:noAutofit/>
          </a:bodyPr>
          <a:lstStyle/>
          <a:p>
            <a:pPr/>
          </a:p>
        </p:txBody>
      </p:sp>
      <p:sp>
        <p:nvSpPr>
          <p:cNvPr id="3180"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181" name="Text Placeholder 14"/>
          <p:cNvSpPr/>
          <p:nvPr>
            <p:ph type="body" sz="quarter" idx="25"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Art Direction</a:t>
            </a:r>
          </a:p>
        </p:txBody>
      </p:sp>
      <p:sp>
        <p:nvSpPr>
          <p:cNvPr id="3182" name="PhotographyTeam"/>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PhotographyTeam</a:t>
            </a:r>
          </a:p>
        </p:txBody>
      </p:sp>
      <p:sp>
        <p:nvSpPr>
          <p:cNvPr id="318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eam – Grey">
    <p:bg>
      <p:bgPr>
        <a:solidFill>
          <a:srgbClr val="CCCDD1"/>
        </a:solidFill>
      </p:bgPr>
    </p:bg>
    <p:spTree>
      <p:nvGrpSpPr>
        <p:cNvPr id="1" name=""/>
        <p:cNvGrpSpPr/>
        <p:nvPr/>
      </p:nvGrpSpPr>
      <p:grpSpPr>
        <a:xfrm>
          <a:off x="0" y="0"/>
          <a:ext cx="0" cy="0"/>
          <a:chOff x="0" y="0"/>
          <a:chExt cx="0" cy="0"/>
        </a:xfrm>
      </p:grpSpPr>
      <p:sp>
        <p:nvSpPr>
          <p:cNvPr id="3190"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191"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Art Direction</a:t>
            </a:r>
          </a:p>
        </p:txBody>
      </p:sp>
      <p:sp>
        <p:nvSpPr>
          <p:cNvPr id="3192" name="PhotographyTeam"/>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PhotographyTeam</a:t>
            </a:r>
          </a:p>
        </p:txBody>
      </p:sp>
      <p:sp>
        <p:nvSpPr>
          <p:cNvPr id="319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194" name="Picture Placeholder 6"/>
          <p:cNvSpPr/>
          <p:nvPr>
            <p:ph type="pic" sz="half" idx="22"/>
          </p:nvPr>
        </p:nvSpPr>
        <p:spPr>
          <a:xfrm>
            <a:off x="6437531" y="500555"/>
            <a:ext cx="11508981" cy="6223003"/>
          </a:xfrm>
          <a:prstGeom prst="rect">
            <a:avLst/>
          </a:prstGeom>
        </p:spPr>
        <p:txBody>
          <a:bodyPr lIns="91439" rIns="91439">
            <a:noAutofit/>
          </a:bodyPr>
          <a:lstStyle/>
          <a:p>
            <a:pPr/>
          </a:p>
        </p:txBody>
      </p:sp>
      <p:sp>
        <p:nvSpPr>
          <p:cNvPr id="3195" name="Picture Placeholder 8"/>
          <p:cNvSpPr/>
          <p:nvPr>
            <p:ph type="pic" sz="half" idx="23"/>
          </p:nvPr>
        </p:nvSpPr>
        <p:spPr>
          <a:xfrm>
            <a:off x="12338056" y="6990894"/>
            <a:ext cx="11508981" cy="6223002"/>
          </a:xfrm>
          <a:prstGeom prst="rect">
            <a:avLst/>
          </a:prstGeom>
        </p:spPr>
        <p:txBody>
          <a:bodyPr lIns="91439" rIns="91439">
            <a:noAutofit/>
          </a:bodyPr>
          <a:lstStyle/>
          <a:p>
            <a:pPr/>
          </a:p>
        </p:txBody>
      </p:sp>
      <p:sp>
        <p:nvSpPr>
          <p:cNvPr id="3196" name="Picture Placeholder 7"/>
          <p:cNvSpPr/>
          <p:nvPr>
            <p:ph type="pic" sz="quarter" idx="24"/>
          </p:nvPr>
        </p:nvSpPr>
        <p:spPr>
          <a:xfrm>
            <a:off x="6437531" y="6990894"/>
            <a:ext cx="5608640" cy="6223003"/>
          </a:xfrm>
          <a:prstGeom prst="rect">
            <a:avLst/>
          </a:prstGeom>
        </p:spPr>
        <p:txBody>
          <a:bodyPr lIns="91439" rIns="91439">
            <a:noAutofit/>
          </a:bodyPr>
          <a:lstStyle/>
          <a:p>
            <a:pPr/>
          </a:p>
        </p:txBody>
      </p:sp>
      <p:sp>
        <p:nvSpPr>
          <p:cNvPr id="3197" name="Picture Placeholder 5"/>
          <p:cNvSpPr/>
          <p:nvPr>
            <p:ph type="pic" sz="quarter" idx="25"/>
          </p:nvPr>
        </p:nvSpPr>
        <p:spPr>
          <a:xfrm>
            <a:off x="18238579" y="500555"/>
            <a:ext cx="5608641" cy="6223003"/>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eam – Black">
    <p:bg>
      <p:bgPr>
        <a:solidFill>
          <a:srgbClr val="000000"/>
        </a:solidFill>
      </p:bgPr>
    </p:bg>
    <p:spTree>
      <p:nvGrpSpPr>
        <p:cNvPr id="1" name=""/>
        <p:cNvGrpSpPr/>
        <p:nvPr/>
      </p:nvGrpSpPr>
      <p:grpSpPr>
        <a:xfrm>
          <a:off x="0" y="0"/>
          <a:ext cx="0" cy="0"/>
          <a:chOff x="0" y="0"/>
          <a:chExt cx="0" cy="0"/>
        </a:xfrm>
      </p:grpSpPr>
      <p:sp>
        <p:nvSpPr>
          <p:cNvPr id="3204"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205"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Art Direction</a:t>
            </a:r>
          </a:p>
        </p:txBody>
      </p:sp>
      <p:sp>
        <p:nvSpPr>
          <p:cNvPr id="3206" name="PhotographyTeam"/>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PhotographyTeam</a:t>
            </a:r>
          </a:p>
        </p:txBody>
      </p:sp>
      <p:sp>
        <p:nvSpPr>
          <p:cNvPr id="320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208" name="Picture Placeholder 6"/>
          <p:cNvSpPr/>
          <p:nvPr>
            <p:ph type="pic" sz="half" idx="22"/>
          </p:nvPr>
        </p:nvSpPr>
        <p:spPr>
          <a:xfrm>
            <a:off x="6437531" y="500555"/>
            <a:ext cx="11508981" cy="6223003"/>
          </a:xfrm>
          <a:prstGeom prst="rect">
            <a:avLst/>
          </a:prstGeom>
        </p:spPr>
        <p:txBody>
          <a:bodyPr lIns="91439" rIns="91439">
            <a:noAutofit/>
          </a:bodyPr>
          <a:lstStyle/>
          <a:p>
            <a:pPr/>
          </a:p>
        </p:txBody>
      </p:sp>
      <p:sp>
        <p:nvSpPr>
          <p:cNvPr id="3209" name="Picture Placeholder 8"/>
          <p:cNvSpPr/>
          <p:nvPr>
            <p:ph type="pic" sz="half" idx="23"/>
          </p:nvPr>
        </p:nvSpPr>
        <p:spPr>
          <a:xfrm>
            <a:off x="12338056" y="6990894"/>
            <a:ext cx="11508981" cy="6223002"/>
          </a:xfrm>
          <a:prstGeom prst="rect">
            <a:avLst/>
          </a:prstGeom>
        </p:spPr>
        <p:txBody>
          <a:bodyPr lIns="91439" rIns="91439">
            <a:noAutofit/>
          </a:bodyPr>
          <a:lstStyle/>
          <a:p>
            <a:pPr/>
          </a:p>
        </p:txBody>
      </p:sp>
      <p:sp>
        <p:nvSpPr>
          <p:cNvPr id="3210" name="Picture Placeholder 7"/>
          <p:cNvSpPr/>
          <p:nvPr>
            <p:ph type="pic" sz="quarter" idx="24"/>
          </p:nvPr>
        </p:nvSpPr>
        <p:spPr>
          <a:xfrm>
            <a:off x="6437531" y="6990894"/>
            <a:ext cx="5608640" cy="6223003"/>
          </a:xfrm>
          <a:prstGeom prst="rect">
            <a:avLst/>
          </a:prstGeom>
        </p:spPr>
        <p:txBody>
          <a:bodyPr lIns="91439" rIns="91439">
            <a:noAutofit/>
          </a:bodyPr>
          <a:lstStyle/>
          <a:p>
            <a:pPr/>
          </a:p>
        </p:txBody>
      </p:sp>
      <p:sp>
        <p:nvSpPr>
          <p:cNvPr id="3211" name="Picture Placeholder 5"/>
          <p:cNvSpPr/>
          <p:nvPr>
            <p:ph type="pic" sz="quarter" idx="25"/>
          </p:nvPr>
        </p:nvSpPr>
        <p:spPr>
          <a:xfrm>
            <a:off x="18238579" y="500555"/>
            <a:ext cx="5608641" cy="6223003"/>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ortraits">
    <p:spTree>
      <p:nvGrpSpPr>
        <p:cNvPr id="1" name=""/>
        <p:cNvGrpSpPr/>
        <p:nvPr/>
      </p:nvGrpSpPr>
      <p:grpSpPr>
        <a:xfrm>
          <a:off x="0" y="0"/>
          <a:ext cx="0" cy="0"/>
          <a:chOff x="0" y="0"/>
          <a:chExt cx="0" cy="0"/>
        </a:xfrm>
      </p:grpSpPr>
      <p:sp>
        <p:nvSpPr>
          <p:cNvPr id="3218" name="Picture Placeholder 9"/>
          <p:cNvSpPr/>
          <p:nvPr>
            <p:ph type="pic" sz="quarter" idx="21"/>
          </p:nvPr>
        </p:nvSpPr>
        <p:spPr>
          <a:xfrm>
            <a:off x="6437531" y="500555"/>
            <a:ext cx="5608640" cy="6223003"/>
          </a:xfrm>
          <a:prstGeom prst="rect">
            <a:avLst/>
          </a:prstGeom>
        </p:spPr>
        <p:txBody>
          <a:bodyPr lIns="91439" rIns="91439">
            <a:noAutofit/>
          </a:bodyPr>
          <a:lstStyle/>
          <a:p>
            <a:pPr/>
          </a:p>
        </p:txBody>
      </p:sp>
      <p:sp>
        <p:nvSpPr>
          <p:cNvPr id="3219" name="Picture Placeholder 10"/>
          <p:cNvSpPr/>
          <p:nvPr>
            <p:ph type="pic" sz="quarter" idx="22"/>
          </p:nvPr>
        </p:nvSpPr>
        <p:spPr>
          <a:xfrm>
            <a:off x="6437531" y="6990894"/>
            <a:ext cx="5608640" cy="6223003"/>
          </a:xfrm>
          <a:prstGeom prst="rect">
            <a:avLst/>
          </a:prstGeom>
        </p:spPr>
        <p:txBody>
          <a:bodyPr lIns="91439" rIns="91439">
            <a:noAutofit/>
          </a:bodyPr>
          <a:lstStyle/>
          <a:p>
            <a:pPr/>
          </a:p>
        </p:txBody>
      </p:sp>
      <p:sp>
        <p:nvSpPr>
          <p:cNvPr id="3220" name="Picture Placeholder 8"/>
          <p:cNvSpPr/>
          <p:nvPr>
            <p:ph type="pic" sz="quarter" idx="23"/>
          </p:nvPr>
        </p:nvSpPr>
        <p:spPr>
          <a:xfrm>
            <a:off x="12338056" y="500555"/>
            <a:ext cx="5608641" cy="6223003"/>
          </a:xfrm>
          <a:prstGeom prst="rect">
            <a:avLst/>
          </a:prstGeom>
        </p:spPr>
        <p:txBody>
          <a:bodyPr lIns="91439" rIns="91439">
            <a:noAutofit/>
          </a:bodyPr>
          <a:lstStyle/>
          <a:p>
            <a:pPr/>
          </a:p>
        </p:txBody>
      </p:sp>
      <p:sp>
        <p:nvSpPr>
          <p:cNvPr id="3221" name="Picture Placeholder 11"/>
          <p:cNvSpPr/>
          <p:nvPr>
            <p:ph type="pic" sz="quarter" idx="24"/>
          </p:nvPr>
        </p:nvSpPr>
        <p:spPr>
          <a:xfrm>
            <a:off x="12338056" y="6990894"/>
            <a:ext cx="5608641" cy="6223003"/>
          </a:xfrm>
          <a:prstGeom prst="rect">
            <a:avLst/>
          </a:prstGeom>
        </p:spPr>
        <p:txBody>
          <a:bodyPr lIns="91439" rIns="91439">
            <a:noAutofit/>
          </a:bodyPr>
          <a:lstStyle/>
          <a:p>
            <a:pPr/>
          </a:p>
        </p:txBody>
      </p:sp>
      <p:sp>
        <p:nvSpPr>
          <p:cNvPr id="3222" name="Picture Placeholder 7"/>
          <p:cNvSpPr/>
          <p:nvPr>
            <p:ph type="pic" sz="quarter" idx="25"/>
          </p:nvPr>
        </p:nvSpPr>
        <p:spPr>
          <a:xfrm>
            <a:off x="18238579" y="500555"/>
            <a:ext cx="5608641" cy="6223003"/>
          </a:xfrm>
          <a:prstGeom prst="rect">
            <a:avLst/>
          </a:prstGeom>
        </p:spPr>
        <p:txBody>
          <a:bodyPr lIns="91439" rIns="91439">
            <a:noAutofit/>
          </a:bodyPr>
          <a:lstStyle/>
          <a:p>
            <a:pPr/>
          </a:p>
        </p:txBody>
      </p:sp>
      <p:sp>
        <p:nvSpPr>
          <p:cNvPr id="3223" name="Picture Placeholder 12"/>
          <p:cNvSpPr/>
          <p:nvPr>
            <p:ph type="pic" sz="quarter" idx="26"/>
          </p:nvPr>
        </p:nvSpPr>
        <p:spPr>
          <a:xfrm>
            <a:off x="18238579" y="6990894"/>
            <a:ext cx="5608641" cy="6223003"/>
          </a:xfrm>
          <a:prstGeom prst="rect">
            <a:avLst/>
          </a:prstGeom>
        </p:spPr>
        <p:txBody>
          <a:bodyPr lIns="91439" rIns="91439">
            <a:noAutofit/>
          </a:bodyPr>
          <a:lstStyle/>
          <a:p>
            <a:pPr/>
          </a:p>
        </p:txBody>
      </p:sp>
      <p:sp>
        <p:nvSpPr>
          <p:cNvPr id="3224"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225"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Art Direction</a:t>
            </a:r>
          </a:p>
        </p:txBody>
      </p:sp>
      <p:sp>
        <p:nvSpPr>
          <p:cNvPr id="3226" name="PhotographyPortraits"/>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PhotographyPortraits</a:t>
            </a:r>
          </a:p>
        </p:txBody>
      </p:sp>
      <p:sp>
        <p:nvSpPr>
          <p:cNvPr id="322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ortraits – Grey">
    <p:bg>
      <p:bgPr>
        <a:solidFill>
          <a:srgbClr val="CCCDD1"/>
        </a:solidFill>
      </p:bgPr>
    </p:bg>
    <p:spTree>
      <p:nvGrpSpPr>
        <p:cNvPr id="1" name=""/>
        <p:cNvGrpSpPr/>
        <p:nvPr/>
      </p:nvGrpSpPr>
      <p:grpSpPr>
        <a:xfrm>
          <a:off x="0" y="0"/>
          <a:ext cx="0" cy="0"/>
          <a:chOff x="0" y="0"/>
          <a:chExt cx="0" cy="0"/>
        </a:xfrm>
      </p:grpSpPr>
      <p:sp>
        <p:nvSpPr>
          <p:cNvPr id="3234"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235"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Art Direction</a:t>
            </a:r>
          </a:p>
        </p:txBody>
      </p:sp>
      <p:sp>
        <p:nvSpPr>
          <p:cNvPr id="3236" name="PhotographyPortrait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PhotographyPortraits</a:t>
            </a:r>
          </a:p>
        </p:txBody>
      </p:sp>
      <p:sp>
        <p:nvSpPr>
          <p:cNvPr id="323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238" name="Picture Placeholder 9"/>
          <p:cNvSpPr/>
          <p:nvPr>
            <p:ph type="pic" sz="quarter" idx="22"/>
          </p:nvPr>
        </p:nvSpPr>
        <p:spPr>
          <a:xfrm>
            <a:off x="6437531" y="500555"/>
            <a:ext cx="5608640" cy="6223003"/>
          </a:xfrm>
          <a:prstGeom prst="rect">
            <a:avLst/>
          </a:prstGeom>
        </p:spPr>
        <p:txBody>
          <a:bodyPr lIns="91439" rIns="91439">
            <a:noAutofit/>
          </a:bodyPr>
          <a:lstStyle/>
          <a:p>
            <a:pPr/>
          </a:p>
        </p:txBody>
      </p:sp>
      <p:sp>
        <p:nvSpPr>
          <p:cNvPr id="3239" name="Picture Placeholder 10"/>
          <p:cNvSpPr/>
          <p:nvPr>
            <p:ph type="pic" sz="quarter" idx="23"/>
          </p:nvPr>
        </p:nvSpPr>
        <p:spPr>
          <a:xfrm>
            <a:off x="6437531" y="6990894"/>
            <a:ext cx="5608640" cy="6223003"/>
          </a:xfrm>
          <a:prstGeom prst="rect">
            <a:avLst/>
          </a:prstGeom>
        </p:spPr>
        <p:txBody>
          <a:bodyPr lIns="91439" rIns="91439">
            <a:noAutofit/>
          </a:bodyPr>
          <a:lstStyle/>
          <a:p>
            <a:pPr/>
          </a:p>
        </p:txBody>
      </p:sp>
      <p:sp>
        <p:nvSpPr>
          <p:cNvPr id="3240" name="Picture Placeholder 8"/>
          <p:cNvSpPr/>
          <p:nvPr>
            <p:ph type="pic" sz="quarter" idx="24"/>
          </p:nvPr>
        </p:nvSpPr>
        <p:spPr>
          <a:xfrm>
            <a:off x="12338056" y="500555"/>
            <a:ext cx="5608641" cy="6223003"/>
          </a:xfrm>
          <a:prstGeom prst="rect">
            <a:avLst/>
          </a:prstGeom>
        </p:spPr>
        <p:txBody>
          <a:bodyPr lIns="91439" rIns="91439">
            <a:noAutofit/>
          </a:bodyPr>
          <a:lstStyle/>
          <a:p>
            <a:pPr/>
          </a:p>
        </p:txBody>
      </p:sp>
      <p:sp>
        <p:nvSpPr>
          <p:cNvPr id="3241" name="Picture Placeholder 11"/>
          <p:cNvSpPr/>
          <p:nvPr>
            <p:ph type="pic" sz="quarter" idx="25"/>
          </p:nvPr>
        </p:nvSpPr>
        <p:spPr>
          <a:xfrm>
            <a:off x="12338056" y="6990894"/>
            <a:ext cx="5608641" cy="6223003"/>
          </a:xfrm>
          <a:prstGeom prst="rect">
            <a:avLst/>
          </a:prstGeom>
        </p:spPr>
        <p:txBody>
          <a:bodyPr lIns="91439" rIns="91439">
            <a:noAutofit/>
          </a:bodyPr>
          <a:lstStyle/>
          <a:p>
            <a:pPr/>
          </a:p>
        </p:txBody>
      </p:sp>
      <p:sp>
        <p:nvSpPr>
          <p:cNvPr id="3242" name="Picture Placeholder 7"/>
          <p:cNvSpPr/>
          <p:nvPr>
            <p:ph type="pic" sz="quarter" idx="26"/>
          </p:nvPr>
        </p:nvSpPr>
        <p:spPr>
          <a:xfrm>
            <a:off x="18238579" y="500555"/>
            <a:ext cx="5608641" cy="6223003"/>
          </a:xfrm>
          <a:prstGeom prst="rect">
            <a:avLst/>
          </a:prstGeom>
        </p:spPr>
        <p:txBody>
          <a:bodyPr lIns="91439" rIns="91439">
            <a:noAutofit/>
          </a:bodyPr>
          <a:lstStyle/>
          <a:p>
            <a:pPr/>
          </a:p>
        </p:txBody>
      </p:sp>
      <p:sp>
        <p:nvSpPr>
          <p:cNvPr id="3243" name="Picture Placeholder 12"/>
          <p:cNvSpPr/>
          <p:nvPr>
            <p:ph type="pic" sz="quarter" idx="27"/>
          </p:nvPr>
        </p:nvSpPr>
        <p:spPr>
          <a:xfrm>
            <a:off x="18238579" y="6990894"/>
            <a:ext cx="5608641" cy="6223003"/>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ortraits – Black">
    <p:bg>
      <p:bgPr>
        <a:solidFill>
          <a:srgbClr val="000000"/>
        </a:solidFill>
      </p:bgPr>
    </p:bg>
    <p:spTree>
      <p:nvGrpSpPr>
        <p:cNvPr id="1" name=""/>
        <p:cNvGrpSpPr/>
        <p:nvPr/>
      </p:nvGrpSpPr>
      <p:grpSpPr>
        <a:xfrm>
          <a:off x="0" y="0"/>
          <a:ext cx="0" cy="0"/>
          <a:chOff x="0" y="0"/>
          <a:chExt cx="0" cy="0"/>
        </a:xfrm>
      </p:grpSpPr>
      <p:sp>
        <p:nvSpPr>
          <p:cNvPr id="3250"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251"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Art Direction</a:t>
            </a:r>
          </a:p>
        </p:txBody>
      </p:sp>
      <p:sp>
        <p:nvSpPr>
          <p:cNvPr id="3252" name="PhotographyPortrait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PhotographyPortraits</a:t>
            </a:r>
          </a:p>
        </p:txBody>
      </p:sp>
      <p:sp>
        <p:nvSpPr>
          <p:cNvPr id="325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254" name="Picture Placeholder 9"/>
          <p:cNvSpPr/>
          <p:nvPr>
            <p:ph type="pic" sz="quarter" idx="22"/>
          </p:nvPr>
        </p:nvSpPr>
        <p:spPr>
          <a:xfrm>
            <a:off x="6437531" y="500555"/>
            <a:ext cx="5608640" cy="6223003"/>
          </a:xfrm>
          <a:prstGeom prst="rect">
            <a:avLst/>
          </a:prstGeom>
        </p:spPr>
        <p:txBody>
          <a:bodyPr lIns="91439" rIns="91439">
            <a:noAutofit/>
          </a:bodyPr>
          <a:lstStyle/>
          <a:p>
            <a:pPr/>
          </a:p>
        </p:txBody>
      </p:sp>
      <p:sp>
        <p:nvSpPr>
          <p:cNvPr id="3255" name="Picture Placeholder 10"/>
          <p:cNvSpPr/>
          <p:nvPr>
            <p:ph type="pic" sz="quarter" idx="23"/>
          </p:nvPr>
        </p:nvSpPr>
        <p:spPr>
          <a:xfrm>
            <a:off x="6437531" y="6990894"/>
            <a:ext cx="5608640" cy="6223003"/>
          </a:xfrm>
          <a:prstGeom prst="rect">
            <a:avLst/>
          </a:prstGeom>
        </p:spPr>
        <p:txBody>
          <a:bodyPr lIns="91439" rIns="91439">
            <a:noAutofit/>
          </a:bodyPr>
          <a:lstStyle/>
          <a:p>
            <a:pPr/>
          </a:p>
        </p:txBody>
      </p:sp>
      <p:sp>
        <p:nvSpPr>
          <p:cNvPr id="3256" name="Picture Placeholder 8"/>
          <p:cNvSpPr/>
          <p:nvPr>
            <p:ph type="pic" sz="quarter" idx="24"/>
          </p:nvPr>
        </p:nvSpPr>
        <p:spPr>
          <a:xfrm>
            <a:off x="12338056" y="500555"/>
            <a:ext cx="5608641" cy="6223003"/>
          </a:xfrm>
          <a:prstGeom prst="rect">
            <a:avLst/>
          </a:prstGeom>
        </p:spPr>
        <p:txBody>
          <a:bodyPr lIns="91439" rIns="91439">
            <a:noAutofit/>
          </a:bodyPr>
          <a:lstStyle/>
          <a:p>
            <a:pPr/>
          </a:p>
        </p:txBody>
      </p:sp>
      <p:sp>
        <p:nvSpPr>
          <p:cNvPr id="3257" name="Picture Placeholder 11"/>
          <p:cNvSpPr/>
          <p:nvPr>
            <p:ph type="pic" sz="quarter" idx="25"/>
          </p:nvPr>
        </p:nvSpPr>
        <p:spPr>
          <a:xfrm>
            <a:off x="12338056" y="6990894"/>
            <a:ext cx="5608641" cy="6223003"/>
          </a:xfrm>
          <a:prstGeom prst="rect">
            <a:avLst/>
          </a:prstGeom>
        </p:spPr>
        <p:txBody>
          <a:bodyPr lIns="91439" rIns="91439">
            <a:noAutofit/>
          </a:bodyPr>
          <a:lstStyle/>
          <a:p>
            <a:pPr/>
          </a:p>
        </p:txBody>
      </p:sp>
      <p:sp>
        <p:nvSpPr>
          <p:cNvPr id="3258" name="Picture Placeholder 7"/>
          <p:cNvSpPr/>
          <p:nvPr>
            <p:ph type="pic" sz="quarter" idx="26"/>
          </p:nvPr>
        </p:nvSpPr>
        <p:spPr>
          <a:xfrm>
            <a:off x="18238579" y="500555"/>
            <a:ext cx="5608641" cy="6223003"/>
          </a:xfrm>
          <a:prstGeom prst="rect">
            <a:avLst/>
          </a:prstGeom>
        </p:spPr>
        <p:txBody>
          <a:bodyPr lIns="91439" rIns="91439">
            <a:noAutofit/>
          </a:bodyPr>
          <a:lstStyle/>
          <a:p>
            <a:pPr/>
          </a:p>
        </p:txBody>
      </p:sp>
      <p:sp>
        <p:nvSpPr>
          <p:cNvPr id="3259" name="Picture Placeholder 12"/>
          <p:cNvSpPr/>
          <p:nvPr>
            <p:ph type="pic" sz="quarter" idx="27"/>
          </p:nvPr>
        </p:nvSpPr>
        <p:spPr>
          <a:xfrm>
            <a:off x="18238579" y="6990894"/>
            <a:ext cx="5608641" cy="6223003"/>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ifestyle">
    <p:spTree>
      <p:nvGrpSpPr>
        <p:cNvPr id="1" name=""/>
        <p:cNvGrpSpPr/>
        <p:nvPr/>
      </p:nvGrpSpPr>
      <p:grpSpPr>
        <a:xfrm>
          <a:off x="0" y="0"/>
          <a:ext cx="0" cy="0"/>
          <a:chOff x="0" y="0"/>
          <a:chExt cx="0" cy="0"/>
        </a:xfrm>
      </p:grpSpPr>
      <p:sp>
        <p:nvSpPr>
          <p:cNvPr id="3266" name="Picture Placeholder 19"/>
          <p:cNvSpPr/>
          <p:nvPr>
            <p:ph type="pic" sz="quarter" idx="21"/>
          </p:nvPr>
        </p:nvSpPr>
        <p:spPr>
          <a:xfrm>
            <a:off x="6437531" y="500554"/>
            <a:ext cx="5608640" cy="8385972"/>
          </a:xfrm>
          <a:prstGeom prst="rect">
            <a:avLst/>
          </a:prstGeom>
        </p:spPr>
        <p:txBody>
          <a:bodyPr lIns="91439" rIns="91439">
            <a:noAutofit/>
          </a:bodyPr>
          <a:lstStyle/>
          <a:p>
            <a:pPr/>
          </a:p>
        </p:txBody>
      </p:sp>
      <p:sp>
        <p:nvSpPr>
          <p:cNvPr id="3267" name="Picture Placeholder 15"/>
          <p:cNvSpPr/>
          <p:nvPr>
            <p:ph type="pic" sz="quarter" idx="22"/>
          </p:nvPr>
        </p:nvSpPr>
        <p:spPr>
          <a:xfrm>
            <a:off x="12338056" y="7776309"/>
            <a:ext cx="5608641" cy="5437587"/>
          </a:xfrm>
          <a:prstGeom prst="rect">
            <a:avLst/>
          </a:prstGeom>
        </p:spPr>
        <p:txBody>
          <a:bodyPr lIns="91439" rIns="91439">
            <a:noAutofit/>
          </a:bodyPr>
          <a:lstStyle/>
          <a:p>
            <a:pPr/>
          </a:p>
        </p:txBody>
      </p:sp>
      <p:sp>
        <p:nvSpPr>
          <p:cNvPr id="3268" name="Picture Placeholder 18"/>
          <p:cNvSpPr/>
          <p:nvPr>
            <p:ph type="pic" sz="quarter" idx="23"/>
          </p:nvPr>
        </p:nvSpPr>
        <p:spPr>
          <a:xfrm>
            <a:off x="6437531" y="9155810"/>
            <a:ext cx="5608640" cy="4059637"/>
          </a:xfrm>
          <a:prstGeom prst="rect">
            <a:avLst/>
          </a:prstGeom>
        </p:spPr>
        <p:txBody>
          <a:bodyPr lIns="91439" rIns="91439">
            <a:noAutofit/>
          </a:bodyPr>
          <a:lstStyle/>
          <a:p>
            <a:pPr/>
          </a:p>
        </p:txBody>
      </p:sp>
      <p:sp>
        <p:nvSpPr>
          <p:cNvPr id="3269" name="Picture Placeholder 20"/>
          <p:cNvSpPr/>
          <p:nvPr>
            <p:ph type="pic" sz="quarter" idx="24"/>
          </p:nvPr>
        </p:nvSpPr>
        <p:spPr>
          <a:xfrm>
            <a:off x="12338056" y="500555"/>
            <a:ext cx="5608641" cy="4058445"/>
          </a:xfrm>
          <a:prstGeom prst="rect">
            <a:avLst/>
          </a:prstGeom>
        </p:spPr>
        <p:txBody>
          <a:bodyPr lIns="91439" rIns="91439">
            <a:noAutofit/>
          </a:bodyPr>
          <a:lstStyle/>
          <a:p>
            <a:pPr/>
          </a:p>
        </p:txBody>
      </p:sp>
      <p:sp>
        <p:nvSpPr>
          <p:cNvPr id="3270" name="Picture Placeholder 16"/>
          <p:cNvSpPr/>
          <p:nvPr>
            <p:ph type="pic" sz="quarter" idx="25"/>
          </p:nvPr>
        </p:nvSpPr>
        <p:spPr>
          <a:xfrm>
            <a:off x="15287023" y="4827546"/>
            <a:ext cx="2657602" cy="2674941"/>
          </a:xfrm>
          <a:prstGeom prst="rect">
            <a:avLst/>
          </a:prstGeom>
        </p:spPr>
        <p:txBody>
          <a:bodyPr lIns="91439" rIns="91439">
            <a:noAutofit/>
          </a:bodyPr>
          <a:lstStyle/>
          <a:p>
            <a:pPr/>
          </a:p>
        </p:txBody>
      </p:sp>
      <p:sp>
        <p:nvSpPr>
          <p:cNvPr id="3271" name="Picture Placeholder 17"/>
          <p:cNvSpPr/>
          <p:nvPr>
            <p:ph type="pic" sz="quarter" idx="26"/>
          </p:nvPr>
        </p:nvSpPr>
        <p:spPr>
          <a:xfrm>
            <a:off x="12338054" y="4827546"/>
            <a:ext cx="2657601" cy="2674941"/>
          </a:xfrm>
          <a:prstGeom prst="rect">
            <a:avLst/>
          </a:prstGeom>
        </p:spPr>
        <p:txBody>
          <a:bodyPr lIns="91439" rIns="91439">
            <a:noAutofit/>
          </a:bodyPr>
          <a:lstStyle/>
          <a:p>
            <a:pPr/>
          </a:p>
        </p:txBody>
      </p:sp>
      <p:sp>
        <p:nvSpPr>
          <p:cNvPr id="3272" name="Picture Placeholder 14"/>
          <p:cNvSpPr/>
          <p:nvPr>
            <p:ph type="pic" sz="quarter" idx="27"/>
          </p:nvPr>
        </p:nvSpPr>
        <p:spPr>
          <a:xfrm>
            <a:off x="18241246" y="10507743"/>
            <a:ext cx="2657602" cy="2705897"/>
          </a:xfrm>
          <a:prstGeom prst="rect">
            <a:avLst/>
          </a:prstGeom>
        </p:spPr>
        <p:txBody>
          <a:bodyPr lIns="91439" rIns="91439">
            <a:noAutofit/>
          </a:bodyPr>
          <a:lstStyle/>
          <a:p>
            <a:pPr/>
          </a:p>
        </p:txBody>
      </p:sp>
      <p:sp>
        <p:nvSpPr>
          <p:cNvPr id="3273" name="Picture Placeholder 13"/>
          <p:cNvSpPr/>
          <p:nvPr>
            <p:ph type="pic" sz="quarter" idx="28"/>
          </p:nvPr>
        </p:nvSpPr>
        <p:spPr>
          <a:xfrm>
            <a:off x="21188644" y="10538955"/>
            <a:ext cx="2657602" cy="2674940"/>
          </a:xfrm>
          <a:prstGeom prst="rect">
            <a:avLst/>
          </a:prstGeom>
        </p:spPr>
        <p:txBody>
          <a:bodyPr lIns="91439" rIns="91439">
            <a:noAutofit/>
          </a:bodyPr>
          <a:lstStyle/>
          <a:p>
            <a:pPr/>
          </a:p>
        </p:txBody>
      </p:sp>
      <p:sp>
        <p:nvSpPr>
          <p:cNvPr id="3274" name="Picture Placeholder 12"/>
          <p:cNvSpPr/>
          <p:nvPr>
            <p:ph type="pic" sz="quarter" idx="29"/>
          </p:nvPr>
        </p:nvSpPr>
        <p:spPr>
          <a:xfrm>
            <a:off x="18244207" y="4828697"/>
            <a:ext cx="5608637" cy="5387183"/>
          </a:xfrm>
          <a:prstGeom prst="rect">
            <a:avLst/>
          </a:prstGeom>
        </p:spPr>
        <p:txBody>
          <a:bodyPr lIns="91439" rIns="91439">
            <a:noAutofit/>
          </a:bodyPr>
          <a:lstStyle/>
          <a:p>
            <a:pPr/>
          </a:p>
        </p:txBody>
      </p:sp>
      <p:sp>
        <p:nvSpPr>
          <p:cNvPr id="3275"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276" name="Text Placeholder 14"/>
          <p:cNvSpPr/>
          <p:nvPr>
            <p:ph type="body" sz="quarter" idx="30"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Art Direction</a:t>
            </a:r>
          </a:p>
        </p:txBody>
      </p:sp>
      <p:sp>
        <p:nvSpPr>
          <p:cNvPr id="3277" name="PhotographyLifestyle"/>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PhotographyLifestyle</a:t>
            </a:r>
          </a:p>
        </p:txBody>
      </p:sp>
      <p:sp>
        <p:nvSpPr>
          <p:cNvPr id="327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279" name="Picture Placeholder 11"/>
          <p:cNvSpPr/>
          <p:nvPr>
            <p:ph type="pic" sz="quarter" idx="31"/>
          </p:nvPr>
        </p:nvSpPr>
        <p:spPr>
          <a:xfrm>
            <a:off x="18238579" y="500555"/>
            <a:ext cx="5608641" cy="4058445"/>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ifestyle – Grey">
    <p:bg>
      <p:bgPr>
        <a:solidFill>
          <a:srgbClr val="CCCDD1"/>
        </a:solidFill>
      </p:bgPr>
    </p:bg>
    <p:spTree>
      <p:nvGrpSpPr>
        <p:cNvPr id="1" name=""/>
        <p:cNvGrpSpPr/>
        <p:nvPr/>
      </p:nvGrpSpPr>
      <p:grpSpPr>
        <a:xfrm>
          <a:off x="0" y="0"/>
          <a:ext cx="0" cy="0"/>
          <a:chOff x="0" y="0"/>
          <a:chExt cx="0" cy="0"/>
        </a:xfrm>
      </p:grpSpPr>
      <p:sp>
        <p:nvSpPr>
          <p:cNvPr id="3286"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287"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Art Direction</a:t>
            </a:r>
          </a:p>
        </p:txBody>
      </p:sp>
      <p:sp>
        <p:nvSpPr>
          <p:cNvPr id="3288" name="PhotographyLifestyle"/>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PhotographyLifestyle</a:t>
            </a:r>
          </a:p>
        </p:txBody>
      </p:sp>
      <p:sp>
        <p:nvSpPr>
          <p:cNvPr id="328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290" name="Picture Placeholder 19"/>
          <p:cNvSpPr/>
          <p:nvPr>
            <p:ph type="pic" sz="quarter" idx="22"/>
          </p:nvPr>
        </p:nvSpPr>
        <p:spPr>
          <a:xfrm>
            <a:off x="6437531" y="500554"/>
            <a:ext cx="5608640" cy="8385972"/>
          </a:xfrm>
          <a:prstGeom prst="rect">
            <a:avLst/>
          </a:prstGeom>
        </p:spPr>
        <p:txBody>
          <a:bodyPr lIns="91439" rIns="91439">
            <a:noAutofit/>
          </a:bodyPr>
          <a:lstStyle/>
          <a:p>
            <a:pPr/>
          </a:p>
        </p:txBody>
      </p:sp>
      <p:sp>
        <p:nvSpPr>
          <p:cNvPr id="3291" name="Picture Placeholder 15"/>
          <p:cNvSpPr/>
          <p:nvPr>
            <p:ph type="pic" sz="quarter" idx="23"/>
          </p:nvPr>
        </p:nvSpPr>
        <p:spPr>
          <a:xfrm>
            <a:off x="12338056" y="7776309"/>
            <a:ext cx="5608641" cy="5437587"/>
          </a:xfrm>
          <a:prstGeom prst="rect">
            <a:avLst/>
          </a:prstGeom>
        </p:spPr>
        <p:txBody>
          <a:bodyPr lIns="91439" rIns="91439">
            <a:noAutofit/>
          </a:bodyPr>
          <a:lstStyle/>
          <a:p>
            <a:pPr/>
          </a:p>
        </p:txBody>
      </p:sp>
      <p:sp>
        <p:nvSpPr>
          <p:cNvPr id="3292" name="Picture Placeholder 18"/>
          <p:cNvSpPr/>
          <p:nvPr>
            <p:ph type="pic" sz="quarter" idx="24"/>
          </p:nvPr>
        </p:nvSpPr>
        <p:spPr>
          <a:xfrm>
            <a:off x="6437531" y="9155810"/>
            <a:ext cx="5608640" cy="4059637"/>
          </a:xfrm>
          <a:prstGeom prst="rect">
            <a:avLst/>
          </a:prstGeom>
        </p:spPr>
        <p:txBody>
          <a:bodyPr lIns="91439" rIns="91439">
            <a:noAutofit/>
          </a:bodyPr>
          <a:lstStyle/>
          <a:p>
            <a:pPr/>
          </a:p>
        </p:txBody>
      </p:sp>
      <p:sp>
        <p:nvSpPr>
          <p:cNvPr id="3293" name="Picture Placeholder 20"/>
          <p:cNvSpPr/>
          <p:nvPr>
            <p:ph type="pic" sz="quarter" idx="25"/>
          </p:nvPr>
        </p:nvSpPr>
        <p:spPr>
          <a:xfrm>
            <a:off x="12338056" y="500555"/>
            <a:ext cx="5608641" cy="4058445"/>
          </a:xfrm>
          <a:prstGeom prst="rect">
            <a:avLst/>
          </a:prstGeom>
        </p:spPr>
        <p:txBody>
          <a:bodyPr lIns="91439" rIns="91439">
            <a:noAutofit/>
          </a:bodyPr>
          <a:lstStyle/>
          <a:p>
            <a:pPr/>
          </a:p>
        </p:txBody>
      </p:sp>
      <p:sp>
        <p:nvSpPr>
          <p:cNvPr id="3294" name="Picture Placeholder 16"/>
          <p:cNvSpPr/>
          <p:nvPr>
            <p:ph type="pic" sz="quarter" idx="26"/>
          </p:nvPr>
        </p:nvSpPr>
        <p:spPr>
          <a:xfrm>
            <a:off x="15287023" y="4827546"/>
            <a:ext cx="2657602" cy="2674941"/>
          </a:xfrm>
          <a:prstGeom prst="rect">
            <a:avLst/>
          </a:prstGeom>
        </p:spPr>
        <p:txBody>
          <a:bodyPr lIns="91439" rIns="91439">
            <a:noAutofit/>
          </a:bodyPr>
          <a:lstStyle/>
          <a:p>
            <a:pPr/>
          </a:p>
        </p:txBody>
      </p:sp>
      <p:sp>
        <p:nvSpPr>
          <p:cNvPr id="3295" name="Picture Placeholder 17"/>
          <p:cNvSpPr/>
          <p:nvPr>
            <p:ph type="pic" sz="quarter" idx="27"/>
          </p:nvPr>
        </p:nvSpPr>
        <p:spPr>
          <a:xfrm>
            <a:off x="12338054" y="4827546"/>
            <a:ext cx="2657601" cy="2674941"/>
          </a:xfrm>
          <a:prstGeom prst="rect">
            <a:avLst/>
          </a:prstGeom>
        </p:spPr>
        <p:txBody>
          <a:bodyPr lIns="91439" rIns="91439">
            <a:noAutofit/>
          </a:bodyPr>
          <a:lstStyle/>
          <a:p>
            <a:pPr/>
          </a:p>
        </p:txBody>
      </p:sp>
      <p:sp>
        <p:nvSpPr>
          <p:cNvPr id="3296" name="Picture Placeholder 14"/>
          <p:cNvSpPr/>
          <p:nvPr>
            <p:ph type="pic" sz="quarter" idx="28"/>
          </p:nvPr>
        </p:nvSpPr>
        <p:spPr>
          <a:xfrm>
            <a:off x="18241246" y="10507743"/>
            <a:ext cx="2657602" cy="2705897"/>
          </a:xfrm>
          <a:prstGeom prst="rect">
            <a:avLst/>
          </a:prstGeom>
        </p:spPr>
        <p:txBody>
          <a:bodyPr lIns="91439" rIns="91439">
            <a:noAutofit/>
          </a:bodyPr>
          <a:lstStyle/>
          <a:p>
            <a:pPr/>
          </a:p>
        </p:txBody>
      </p:sp>
      <p:sp>
        <p:nvSpPr>
          <p:cNvPr id="3297" name="Picture Placeholder 13"/>
          <p:cNvSpPr/>
          <p:nvPr>
            <p:ph type="pic" sz="quarter" idx="29"/>
          </p:nvPr>
        </p:nvSpPr>
        <p:spPr>
          <a:xfrm>
            <a:off x="21188644" y="10538955"/>
            <a:ext cx="2657602" cy="2674940"/>
          </a:xfrm>
          <a:prstGeom prst="rect">
            <a:avLst/>
          </a:prstGeom>
        </p:spPr>
        <p:txBody>
          <a:bodyPr lIns="91439" rIns="91439">
            <a:noAutofit/>
          </a:bodyPr>
          <a:lstStyle/>
          <a:p>
            <a:pPr/>
          </a:p>
        </p:txBody>
      </p:sp>
      <p:sp>
        <p:nvSpPr>
          <p:cNvPr id="3298" name="Picture Placeholder 12"/>
          <p:cNvSpPr/>
          <p:nvPr>
            <p:ph type="pic" sz="quarter" idx="30"/>
          </p:nvPr>
        </p:nvSpPr>
        <p:spPr>
          <a:xfrm>
            <a:off x="18244207" y="4828697"/>
            <a:ext cx="5608637" cy="5387183"/>
          </a:xfrm>
          <a:prstGeom prst="rect">
            <a:avLst/>
          </a:prstGeom>
        </p:spPr>
        <p:txBody>
          <a:bodyPr lIns="91439" rIns="91439">
            <a:noAutofit/>
          </a:bodyPr>
          <a:lstStyle/>
          <a:p>
            <a:pPr/>
          </a:p>
        </p:txBody>
      </p:sp>
      <p:sp>
        <p:nvSpPr>
          <p:cNvPr id="3299" name="Picture Placeholder 11"/>
          <p:cNvSpPr/>
          <p:nvPr>
            <p:ph type="pic" sz="quarter" idx="31"/>
          </p:nvPr>
        </p:nvSpPr>
        <p:spPr>
          <a:xfrm>
            <a:off x="18238579" y="500555"/>
            <a:ext cx="5608641" cy="4058445"/>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ifestyle – Black">
    <p:bg>
      <p:bgPr>
        <a:solidFill>
          <a:srgbClr val="000000"/>
        </a:solidFill>
      </p:bgPr>
    </p:bg>
    <p:spTree>
      <p:nvGrpSpPr>
        <p:cNvPr id="1" name=""/>
        <p:cNvGrpSpPr/>
        <p:nvPr/>
      </p:nvGrpSpPr>
      <p:grpSpPr>
        <a:xfrm>
          <a:off x="0" y="0"/>
          <a:ext cx="0" cy="0"/>
          <a:chOff x="0" y="0"/>
          <a:chExt cx="0" cy="0"/>
        </a:xfrm>
      </p:grpSpPr>
      <p:sp>
        <p:nvSpPr>
          <p:cNvPr id="3306" name="Picture Placeholder 11"/>
          <p:cNvSpPr/>
          <p:nvPr>
            <p:ph type="pic" sz="quarter" idx="21"/>
          </p:nvPr>
        </p:nvSpPr>
        <p:spPr>
          <a:xfrm>
            <a:off x="18238579" y="500555"/>
            <a:ext cx="5608641" cy="4058445"/>
          </a:xfrm>
          <a:prstGeom prst="rect">
            <a:avLst/>
          </a:prstGeom>
        </p:spPr>
        <p:txBody>
          <a:bodyPr lIns="91439" rIns="91439">
            <a:noAutofit/>
          </a:bodyPr>
          <a:lstStyle/>
          <a:p>
            <a:pPr/>
          </a:p>
        </p:txBody>
      </p:sp>
      <p:sp>
        <p:nvSpPr>
          <p:cNvPr id="3307"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308" name="Text Placeholder 14"/>
          <p:cNvSpPr/>
          <p:nvPr>
            <p:ph type="body" sz="quarter" idx="22"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Art Direction</a:t>
            </a:r>
          </a:p>
        </p:txBody>
      </p:sp>
      <p:sp>
        <p:nvSpPr>
          <p:cNvPr id="3309" name="PhotographyLifestyle"/>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PhotographyLifestyle</a:t>
            </a:r>
          </a:p>
        </p:txBody>
      </p:sp>
      <p:sp>
        <p:nvSpPr>
          <p:cNvPr id="331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311" name="Picture Placeholder 19"/>
          <p:cNvSpPr/>
          <p:nvPr>
            <p:ph type="pic" sz="quarter" idx="23"/>
          </p:nvPr>
        </p:nvSpPr>
        <p:spPr>
          <a:xfrm>
            <a:off x="6437531" y="500554"/>
            <a:ext cx="5608640" cy="8385972"/>
          </a:xfrm>
          <a:prstGeom prst="rect">
            <a:avLst/>
          </a:prstGeom>
        </p:spPr>
        <p:txBody>
          <a:bodyPr lIns="91439" rIns="91439">
            <a:noAutofit/>
          </a:bodyPr>
          <a:lstStyle/>
          <a:p>
            <a:pPr/>
          </a:p>
        </p:txBody>
      </p:sp>
      <p:sp>
        <p:nvSpPr>
          <p:cNvPr id="3312" name="Picture Placeholder 15"/>
          <p:cNvSpPr/>
          <p:nvPr>
            <p:ph type="pic" sz="quarter" idx="24"/>
          </p:nvPr>
        </p:nvSpPr>
        <p:spPr>
          <a:xfrm>
            <a:off x="12338056" y="7776309"/>
            <a:ext cx="5608641" cy="5437587"/>
          </a:xfrm>
          <a:prstGeom prst="rect">
            <a:avLst/>
          </a:prstGeom>
        </p:spPr>
        <p:txBody>
          <a:bodyPr lIns="91439" rIns="91439">
            <a:noAutofit/>
          </a:bodyPr>
          <a:lstStyle/>
          <a:p>
            <a:pPr/>
          </a:p>
        </p:txBody>
      </p:sp>
      <p:sp>
        <p:nvSpPr>
          <p:cNvPr id="3313" name="Picture Placeholder 18"/>
          <p:cNvSpPr/>
          <p:nvPr>
            <p:ph type="pic" sz="quarter" idx="25"/>
          </p:nvPr>
        </p:nvSpPr>
        <p:spPr>
          <a:xfrm>
            <a:off x="6437531" y="9155810"/>
            <a:ext cx="5608640" cy="4059637"/>
          </a:xfrm>
          <a:prstGeom prst="rect">
            <a:avLst/>
          </a:prstGeom>
        </p:spPr>
        <p:txBody>
          <a:bodyPr lIns="91439" rIns="91439">
            <a:noAutofit/>
          </a:bodyPr>
          <a:lstStyle/>
          <a:p>
            <a:pPr/>
          </a:p>
        </p:txBody>
      </p:sp>
      <p:sp>
        <p:nvSpPr>
          <p:cNvPr id="3314" name="Picture Placeholder 20"/>
          <p:cNvSpPr/>
          <p:nvPr>
            <p:ph type="pic" sz="quarter" idx="26"/>
          </p:nvPr>
        </p:nvSpPr>
        <p:spPr>
          <a:xfrm>
            <a:off x="12338056" y="500555"/>
            <a:ext cx="5608641" cy="4058445"/>
          </a:xfrm>
          <a:prstGeom prst="rect">
            <a:avLst/>
          </a:prstGeom>
        </p:spPr>
        <p:txBody>
          <a:bodyPr lIns="91439" rIns="91439">
            <a:noAutofit/>
          </a:bodyPr>
          <a:lstStyle/>
          <a:p>
            <a:pPr/>
          </a:p>
        </p:txBody>
      </p:sp>
      <p:sp>
        <p:nvSpPr>
          <p:cNvPr id="3315" name="Picture Placeholder 16"/>
          <p:cNvSpPr/>
          <p:nvPr>
            <p:ph type="pic" sz="quarter" idx="27"/>
          </p:nvPr>
        </p:nvSpPr>
        <p:spPr>
          <a:xfrm>
            <a:off x="15287023" y="4827546"/>
            <a:ext cx="2657602" cy="2674941"/>
          </a:xfrm>
          <a:prstGeom prst="rect">
            <a:avLst/>
          </a:prstGeom>
        </p:spPr>
        <p:txBody>
          <a:bodyPr lIns="91439" rIns="91439">
            <a:noAutofit/>
          </a:bodyPr>
          <a:lstStyle/>
          <a:p>
            <a:pPr/>
          </a:p>
        </p:txBody>
      </p:sp>
      <p:sp>
        <p:nvSpPr>
          <p:cNvPr id="3316" name="Picture Placeholder 17"/>
          <p:cNvSpPr/>
          <p:nvPr>
            <p:ph type="pic" sz="quarter" idx="28"/>
          </p:nvPr>
        </p:nvSpPr>
        <p:spPr>
          <a:xfrm>
            <a:off x="12338054" y="4827546"/>
            <a:ext cx="2657601" cy="2674941"/>
          </a:xfrm>
          <a:prstGeom prst="rect">
            <a:avLst/>
          </a:prstGeom>
        </p:spPr>
        <p:txBody>
          <a:bodyPr lIns="91439" rIns="91439">
            <a:noAutofit/>
          </a:bodyPr>
          <a:lstStyle/>
          <a:p>
            <a:pPr/>
          </a:p>
        </p:txBody>
      </p:sp>
      <p:sp>
        <p:nvSpPr>
          <p:cNvPr id="3317" name="Picture Placeholder 14"/>
          <p:cNvSpPr/>
          <p:nvPr>
            <p:ph type="pic" sz="quarter" idx="29"/>
          </p:nvPr>
        </p:nvSpPr>
        <p:spPr>
          <a:xfrm>
            <a:off x="18241246" y="10507743"/>
            <a:ext cx="2657602" cy="2705897"/>
          </a:xfrm>
          <a:prstGeom prst="rect">
            <a:avLst/>
          </a:prstGeom>
        </p:spPr>
        <p:txBody>
          <a:bodyPr lIns="91439" rIns="91439">
            <a:noAutofit/>
          </a:bodyPr>
          <a:lstStyle/>
          <a:p>
            <a:pPr/>
          </a:p>
        </p:txBody>
      </p:sp>
      <p:sp>
        <p:nvSpPr>
          <p:cNvPr id="3318" name="Picture Placeholder 13"/>
          <p:cNvSpPr/>
          <p:nvPr>
            <p:ph type="pic" sz="quarter" idx="30"/>
          </p:nvPr>
        </p:nvSpPr>
        <p:spPr>
          <a:xfrm>
            <a:off x="21188644" y="10538955"/>
            <a:ext cx="2657602" cy="2674940"/>
          </a:xfrm>
          <a:prstGeom prst="rect">
            <a:avLst/>
          </a:prstGeom>
        </p:spPr>
        <p:txBody>
          <a:bodyPr lIns="91439" rIns="91439">
            <a:noAutofit/>
          </a:bodyPr>
          <a:lstStyle/>
          <a:p>
            <a:pPr/>
          </a:p>
        </p:txBody>
      </p:sp>
      <p:sp>
        <p:nvSpPr>
          <p:cNvPr id="3319" name="Picture Placeholder 12"/>
          <p:cNvSpPr/>
          <p:nvPr>
            <p:ph type="pic" sz="quarter" idx="31"/>
          </p:nvPr>
        </p:nvSpPr>
        <p:spPr>
          <a:xfrm>
            <a:off x="18244207" y="4828697"/>
            <a:ext cx="5608637" cy="5387183"/>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oduct">
    <p:spTree>
      <p:nvGrpSpPr>
        <p:cNvPr id="1" name=""/>
        <p:cNvGrpSpPr/>
        <p:nvPr/>
      </p:nvGrpSpPr>
      <p:grpSpPr>
        <a:xfrm>
          <a:off x="0" y="0"/>
          <a:ext cx="0" cy="0"/>
          <a:chOff x="0" y="0"/>
          <a:chExt cx="0" cy="0"/>
        </a:xfrm>
      </p:grpSpPr>
      <p:sp>
        <p:nvSpPr>
          <p:cNvPr id="3326" name="Picture Placeholder 31"/>
          <p:cNvSpPr/>
          <p:nvPr>
            <p:ph type="pic" sz="quarter" idx="21"/>
          </p:nvPr>
        </p:nvSpPr>
        <p:spPr>
          <a:xfrm>
            <a:off x="18244207" y="6987675"/>
            <a:ext cx="5608641" cy="3228183"/>
          </a:xfrm>
          <a:prstGeom prst="rect">
            <a:avLst/>
          </a:prstGeom>
        </p:spPr>
        <p:txBody>
          <a:bodyPr lIns="91439" rIns="91439">
            <a:noAutofit/>
          </a:bodyPr>
          <a:lstStyle/>
          <a:p>
            <a:pPr/>
          </a:p>
        </p:txBody>
      </p:sp>
      <p:sp>
        <p:nvSpPr>
          <p:cNvPr id="3327" name="Picture Placeholder 38"/>
          <p:cNvSpPr/>
          <p:nvPr>
            <p:ph type="pic" sz="quarter" idx="22"/>
          </p:nvPr>
        </p:nvSpPr>
        <p:spPr>
          <a:xfrm flipV="1" rot="10800000">
            <a:off x="12343011" y="500696"/>
            <a:ext cx="2657601" cy="2705895"/>
          </a:xfrm>
          <a:prstGeom prst="rect">
            <a:avLst/>
          </a:prstGeom>
        </p:spPr>
        <p:txBody>
          <a:bodyPr lIns="91439" rIns="91439">
            <a:noAutofit/>
          </a:bodyPr>
          <a:lstStyle/>
          <a:p>
            <a:pPr/>
          </a:p>
        </p:txBody>
      </p:sp>
      <p:sp>
        <p:nvSpPr>
          <p:cNvPr id="3328" name="Picture Placeholder 37"/>
          <p:cNvSpPr/>
          <p:nvPr>
            <p:ph type="pic" sz="quarter" idx="23"/>
          </p:nvPr>
        </p:nvSpPr>
        <p:spPr>
          <a:xfrm flipV="1" rot="10800000">
            <a:off x="12336136" y="3498477"/>
            <a:ext cx="5608640" cy="3228183"/>
          </a:xfrm>
          <a:prstGeom prst="rect">
            <a:avLst/>
          </a:prstGeom>
        </p:spPr>
        <p:txBody>
          <a:bodyPr lIns="91439" rIns="91439">
            <a:noAutofit/>
          </a:bodyPr>
          <a:lstStyle/>
          <a:p>
            <a:pPr/>
          </a:p>
        </p:txBody>
      </p:sp>
      <p:sp>
        <p:nvSpPr>
          <p:cNvPr id="3329" name="Picture Placeholder 36"/>
          <p:cNvSpPr/>
          <p:nvPr>
            <p:ph type="pic" sz="quarter" idx="24"/>
          </p:nvPr>
        </p:nvSpPr>
        <p:spPr>
          <a:xfrm flipV="1" rot="10800000">
            <a:off x="15290133" y="500696"/>
            <a:ext cx="2657600" cy="2705895"/>
          </a:xfrm>
          <a:prstGeom prst="rect">
            <a:avLst/>
          </a:prstGeom>
        </p:spPr>
        <p:txBody>
          <a:bodyPr lIns="91439" rIns="91439">
            <a:noAutofit/>
          </a:bodyPr>
          <a:lstStyle/>
          <a:p>
            <a:pPr/>
          </a:p>
        </p:txBody>
      </p:sp>
      <p:sp>
        <p:nvSpPr>
          <p:cNvPr id="3330" name="Picture Placeholder 40"/>
          <p:cNvSpPr/>
          <p:nvPr>
            <p:ph type="pic" sz="quarter" idx="25"/>
          </p:nvPr>
        </p:nvSpPr>
        <p:spPr>
          <a:xfrm>
            <a:off x="6437533" y="6981132"/>
            <a:ext cx="8557419" cy="6238876"/>
          </a:xfrm>
          <a:prstGeom prst="rect">
            <a:avLst/>
          </a:prstGeom>
        </p:spPr>
        <p:txBody>
          <a:bodyPr lIns="91439" rIns="91439">
            <a:noAutofit/>
          </a:bodyPr>
          <a:lstStyle/>
          <a:p>
            <a:pPr/>
          </a:p>
        </p:txBody>
      </p:sp>
      <p:sp>
        <p:nvSpPr>
          <p:cNvPr id="3331" name="Picture Placeholder 39"/>
          <p:cNvSpPr/>
          <p:nvPr>
            <p:ph type="pic" sz="quarter" idx="26"/>
          </p:nvPr>
        </p:nvSpPr>
        <p:spPr>
          <a:xfrm>
            <a:off x="6437531" y="500555"/>
            <a:ext cx="5608640" cy="6213874"/>
          </a:xfrm>
          <a:prstGeom prst="rect">
            <a:avLst/>
          </a:prstGeom>
        </p:spPr>
        <p:txBody>
          <a:bodyPr lIns="91439" rIns="91439">
            <a:noAutofit/>
          </a:bodyPr>
          <a:lstStyle/>
          <a:p>
            <a:pPr/>
          </a:p>
        </p:txBody>
      </p:sp>
      <p:sp>
        <p:nvSpPr>
          <p:cNvPr id="3332" name="Picture Placeholder 35"/>
          <p:cNvSpPr/>
          <p:nvPr>
            <p:ph type="pic" sz="quarter" idx="27"/>
          </p:nvPr>
        </p:nvSpPr>
        <p:spPr>
          <a:xfrm>
            <a:off x="15288809" y="9167989"/>
            <a:ext cx="2653906" cy="4045747"/>
          </a:xfrm>
          <a:prstGeom prst="rect">
            <a:avLst/>
          </a:prstGeom>
        </p:spPr>
        <p:txBody>
          <a:bodyPr lIns="91439" rIns="91439">
            <a:noAutofit/>
          </a:bodyPr>
          <a:lstStyle/>
          <a:p>
            <a:pPr/>
          </a:p>
        </p:txBody>
      </p:sp>
      <p:sp>
        <p:nvSpPr>
          <p:cNvPr id="3333" name="Picture Placeholder 41"/>
          <p:cNvSpPr/>
          <p:nvPr>
            <p:ph type="pic" sz="quarter" idx="28"/>
          </p:nvPr>
        </p:nvSpPr>
        <p:spPr>
          <a:xfrm>
            <a:off x="15293274" y="6982973"/>
            <a:ext cx="2657600" cy="1890319"/>
          </a:xfrm>
          <a:prstGeom prst="rect">
            <a:avLst/>
          </a:prstGeom>
        </p:spPr>
        <p:txBody>
          <a:bodyPr lIns="91439" rIns="91439">
            <a:noAutofit/>
          </a:bodyPr>
          <a:lstStyle/>
          <a:p>
            <a:pPr/>
          </a:p>
        </p:txBody>
      </p:sp>
      <p:sp>
        <p:nvSpPr>
          <p:cNvPr id="3334"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335"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Art Direction</a:t>
            </a:r>
          </a:p>
        </p:txBody>
      </p:sp>
      <p:sp>
        <p:nvSpPr>
          <p:cNvPr id="3336" name="PhotographyProduct"/>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PhotographyProduct</a:t>
            </a:r>
          </a:p>
        </p:txBody>
      </p:sp>
      <p:sp>
        <p:nvSpPr>
          <p:cNvPr id="333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338" name="Picture Placeholder 33"/>
          <p:cNvSpPr/>
          <p:nvPr>
            <p:ph type="pic" sz="quarter" idx="30"/>
          </p:nvPr>
        </p:nvSpPr>
        <p:spPr>
          <a:xfrm>
            <a:off x="21188370" y="10507743"/>
            <a:ext cx="2657600" cy="2705897"/>
          </a:xfrm>
          <a:prstGeom prst="rect">
            <a:avLst/>
          </a:prstGeom>
        </p:spPr>
        <p:txBody>
          <a:bodyPr lIns="91439" rIns="91439">
            <a:noAutofit/>
          </a:bodyPr>
          <a:lstStyle/>
          <a:p>
            <a:pPr/>
          </a:p>
        </p:txBody>
      </p:sp>
      <p:sp>
        <p:nvSpPr>
          <p:cNvPr id="3339" name="Picture Placeholder 34"/>
          <p:cNvSpPr/>
          <p:nvPr>
            <p:ph type="pic" sz="quarter" idx="31"/>
          </p:nvPr>
        </p:nvSpPr>
        <p:spPr>
          <a:xfrm>
            <a:off x="18241246" y="10507743"/>
            <a:ext cx="2657602" cy="2705897"/>
          </a:xfrm>
          <a:prstGeom prst="rect">
            <a:avLst/>
          </a:prstGeom>
        </p:spPr>
        <p:txBody>
          <a:bodyPr lIns="91439" rIns="91439">
            <a:noAutofit/>
          </a:bodyPr>
          <a:lstStyle/>
          <a:p>
            <a:pPr/>
          </a:p>
        </p:txBody>
      </p:sp>
      <p:sp>
        <p:nvSpPr>
          <p:cNvPr id="3340" name="Picture Placeholder 30"/>
          <p:cNvSpPr/>
          <p:nvPr>
            <p:ph type="pic" sz="quarter" idx="32"/>
          </p:nvPr>
        </p:nvSpPr>
        <p:spPr>
          <a:xfrm>
            <a:off x="18244207" y="500555"/>
            <a:ext cx="5608641" cy="6213874"/>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2 – Grey">
    <p:bg>
      <p:bgPr>
        <a:solidFill>
          <a:srgbClr val="CCCDD1"/>
        </a:solidFill>
      </p:bgPr>
    </p:bg>
    <p:spTree>
      <p:nvGrpSpPr>
        <p:cNvPr id="1" name=""/>
        <p:cNvGrpSpPr/>
        <p:nvPr/>
      </p:nvGrpSpPr>
      <p:grpSpPr>
        <a:xfrm>
          <a:off x="0" y="0"/>
          <a:ext cx="0" cy="0"/>
          <a:chOff x="0" y="0"/>
          <a:chExt cx="0" cy="0"/>
        </a:xfrm>
      </p:grpSpPr>
      <p:sp>
        <p:nvSpPr>
          <p:cNvPr id="27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73"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Foreword</a:t>
            </a:r>
          </a:p>
          <a:p>
            <a:pPr lvl="1"/>
            <a:r>
              <a:t/>
            </a:r>
          </a:p>
          <a:p>
            <a:pPr lvl="2"/>
            <a:r>
              <a:t/>
            </a:r>
          </a:p>
          <a:p>
            <a:pPr lvl="3"/>
            <a:r>
              <a:t/>
            </a:r>
          </a:p>
          <a:p>
            <a:pPr lvl="4"/>
            <a:r>
              <a:t/>
            </a:r>
          </a:p>
        </p:txBody>
      </p:sp>
      <p:sp>
        <p:nvSpPr>
          <p:cNvPr id="274" name="Lorem ipsum dolor sit amet, consectetur adipiscing elit. Sed do eiusmod tempor incididunt ut labore et dolore magna aliqua. Ut enim ad minim veniam, quis nostrud exercitation ullamco laboris nisi ut aliquip ex ea commodo consequat."/>
          <p:cNvSpPr txBox="1"/>
          <p:nvPr>
            <p:ph type="title" hasCustomPrompt="1"/>
          </p:nvPr>
        </p:nvSpPr>
        <p:spPr>
          <a:xfrm>
            <a:off x="537005" y="936381"/>
            <a:ext cx="14250970" cy="5078314"/>
          </a:xfrm>
          <a:prstGeom prst="rect">
            <a:avLst/>
          </a:prstGeom>
        </p:spPr>
        <p:txBody>
          <a:bodyPr anchor="t"/>
          <a:lstStyle>
            <a:lvl1pPr>
              <a:lnSpc>
                <a:spcPct val="90000"/>
              </a:lnSpc>
              <a:defRPr spc="-180" sz="6000">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7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oduct – Grey">
    <p:bg>
      <p:bgPr>
        <a:solidFill>
          <a:srgbClr val="CCCDD1"/>
        </a:solidFill>
      </p:bgPr>
    </p:bg>
    <p:spTree>
      <p:nvGrpSpPr>
        <p:cNvPr id="1" name=""/>
        <p:cNvGrpSpPr/>
        <p:nvPr/>
      </p:nvGrpSpPr>
      <p:grpSpPr>
        <a:xfrm>
          <a:off x="0" y="0"/>
          <a:ext cx="0" cy="0"/>
          <a:chOff x="0" y="0"/>
          <a:chExt cx="0" cy="0"/>
        </a:xfrm>
      </p:grpSpPr>
      <p:sp>
        <p:nvSpPr>
          <p:cNvPr id="3347"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348"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Art Direction</a:t>
            </a:r>
          </a:p>
        </p:txBody>
      </p:sp>
      <p:sp>
        <p:nvSpPr>
          <p:cNvPr id="3349" name="PhotographyProduct"/>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PhotographyProduct</a:t>
            </a:r>
          </a:p>
        </p:txBody>
      </p:sp>
      <p:sp>
        <p:nvSpPr>
          <p:cNvPr id="335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351" name="Picture Placeholder 31"/>
          <p:cNvSpPr/>
          <p:nvPr>
            <p:ph type="pic" sz="quarter" idx="22"/>
          </p:nvPr>
        </p:nvSpPr>
        <p:spPr>
          <a:xfrm>
            <a:off x="18244207" y="6987675"/>
            <a:ext cx="5608641" cy="3228183"/>
          </a:xfrm>
          <a:prstGeom prst="rect">
            <a:avLst/>
          </a:prstGeom>
        </p:spPr>
        <p:txBody>
          <a:bodyPr lIns="91439" rIns="91439">
            <a:noAutofit/>
          </a:bodyPr>
          <a:lstStyle/>
          <a:p>
            <a:pPr/>
          </a:p>
        </p:txBody>
      </p:sp>
      <p:sp>
        <p:nvSpPr>
          <p:cNvPr id="3352" name="Picture Placeholder 38"/>
          <p:cNvSpPr/>
          <p:nvPr>
            <p:ph type="pic" sz="quarter" idx="23"/>
          </p:nvPr>
        </p:nvSpPr>
        <p:spPr>
          <a:xfrm flipV="1" rot="10800000">
            <a:off x="12343011" y="500696"/>
            <a:ext cx="2657601" cy="2705895"/>
          </a:xfrm>
          <a:prstGeom prst="rect">
            <a:avLst/>
          </a:prstGeom>
        </p:spPr>
        <p:txBody>
          <a:bodyPr lIns="91439" rIns="91439">
            <a:noAutofit/>
          </a:bodyPr>
          <a:lstStyle/>
          <a:p>
            <a:pPr/>
          </a:p>
        </p:txBody>
      </p:sp>
      <p:sp>
        <p:nvSpPr>
          <p:cNvPr id="3353" name="Picture Placeholder 37"/>
          <p:cNvSpPr/>
          <p:nvPr>
            <p:ph type="pic" sz="quarter" idx="24"/>
          </p:nvPr>
        </p:nvSpPr>
        <p:spPr>
          <a:xfrm flipV="1" rot="10800000">
            <a:off x="12336136" y="3498477"/>
            <a:ext cx="5608640" cy="3228183"/>
          </a:xfrm>
          <a:prstGeom prst="rect">
            <a:avLst/>
          </a:prstGeom>
        </p:spPr>
        <p:txBody>
          <a:bodyPr lIns="91439" rIns="91439">
            <a:noAutofit/>
          </a:bodyPr>
          <a:lstStyle/>
          <a:p>
            <a:pPr/>
          </a:p>
        </p:txBody>
      </p:sp>
      <p:sp>
        <p:nvSpPr>
          <p:cNvPr id="3354" name="Picture Placeholder 36"/>
          <p:cNvSpPr/>
          <p:nvPr>
            <p:ph type="pic" sz="quarter" idx="25"/>
          </p:nvPr>
        </p:nvSpPr>
        <p:spPr>
          <a:xfrm flipV="1" rot="10800000">
            <a:off x="15290133" y="500696"/>
            <a:ext cx="2657600" cy="2705895"/>
          </a:xfrm>
          <a:prstGeom prst="rect">
            <a:avLst/>
          </a:prstGeom>
        </p:spPr>
        <p:txBody>
          <a:bodyPr lIns="91439" rIns="91439">
            <a:noAutofit/>
          </a:bodyPr>
          <a:lstStyle/>
          <a:p>
            <a:pPr/>
          </a:p>
        </p:txBody>
      </p:sp>
      <p:sp>
        <p:nvSpPr>
          <p:cNvPr id="3355" name="Picture Placeholder 40"/>
          <p:cNvSpPr/>
          <p:nvPr>
            <p:ph type="pic" sz="quarter" idx="26"/>
          </p:nvPr>
        </p:nvSpPr>
        <p:spPr>
          <a:xfrm>
            <a:off x="6437533" y="6981132"/>
            <a:ext cx="8557419" cy="6238876"/>
          </a:xfrm>
          <a:prstGeom prst="rect">
            <a:avLst/>
          </a:prstGeom>
        </p:spPr>
        <p:txBody>
          <a:bodyPr lIns="91439" rIns="91439">
            <a:noAutofit/>
          </a:bodyPr>
          <a:lstStyle/>
          <a:p>
            <a:pPr/>
          </a:p>
        </p:txBody>
      </p:sp>
      <p:sp>
        <p:nvSpPr>
          <p:cNvPr id="3356" name="Picture Placeholder 39"/>
          <p:cNvSpPr/>
          <p:nvPr>
            <p:ph type="pic" sz="quarter" idx="27"/>
          </p:nvPr>
        </p:nvSpPr>
        <p:spPr>
          <a:xfrm>
            <a:off x="6437531" y="500555"/>
            <a:ext cx="5608640" cy="6213874"/>
          </a:xfrm>
          <a:prstGeom prst="rect">
            <a:avLst/>
          </a:prstGeom>
        </p:spPr>
        <p:txBody>
          <a:bodyPr lIns="91439" rIns="91439">
            <a:noAutofit/>
          </a:bodyPr>
          <a:lstStyle/>
          <a:p>
            <a:pPr/>
          </a:p>
        </p:txBody>
      </p:sp>
      <p:sp>
        <p:nvSpPr>
          <p:cNvPr id="3357" name="Picture Placeholder 35"/>
          <p:cNvSpPr/>
          <p:nvPr>
            <p:ph type="pic" sz="quarter" idx="28"/>
          </p:nvPr>
        </p:nvSpPr>
        <p:spPr>
          <a:xfrm>
            <a:off x="15288809" y="9167989"/>
            <a:ext cx="2653906" cy="4045747"/>
          </a:xfrm>
          <a:prstGeom prst="rect">
            <a:avLst/>
          </a:prstGeom>
        </p:spPr>
        <p:txBody>
          <a:bodyPr lIns="91439" rIns="91439">
            <a:noAutofit/>
          </a:bodyPr>
          <a:lstStyle/>
          <a:p>
            <a:pPr/>
          </a:p>
        </p:txBody>
      </p:sp>
      <p:sp>
        <p:nvSpPr>
          <p:cNvPr id="3358" name="Picture Placeholder 41"/>
          <p:cNvSpPr/>
          <p:nvPr>
            <p:ph type="pic" sz="quarter" idx="29"/>
          </p:nvPr>
        </p:nvSpPr>
        <p:spPr>
          <a:xfrm>
            <a:off x="15293274" y="6982973"/>
            <a:ext cx="2657600" cy="1890319"/>
          </a:xfrm>
          <a:prstGeom prst="rect">
            <a:avLst/>
          </a:prstGeom>
        </p:spPr>
        <p:txBody>
          <a:bodyPr lIns="91439" rIns="91439">
            <a:noAutofit/>
          </a:bodyPr>
          <a:lstStyle/>
          <a:p>
            <a:pPr/>
          </a:p>
        </p:txBody>
      </p:sp>
      <p:sp>
        <p:nvSpPr>
          <p:cNvPr id="3359" name="Picture Placeholder 33"/>
          <p:cNvSpPr/>
          <p:nvPr>
            <p:ph type="pic" sz="quarter" idx="30"/>
          </p:nvPr>
        </p:nvSpPr>
        <p:spPr>
          <a:xfrm>
            <a:off x="21188370" y="10507743"/>
            <a:ext cx="2657600" cy="2705897"/>
          </a:xfrm>
          <a:prstGeom prst="rect">
            <a:avLst/>
          </a:prstGeom>
        </p:spPr>
        <p:txBody>
          <a:bodyPr lIns="91439" rIns="91439">
            <a:noAutofit/>
          </a:bodyPr>
          <a:lstStyle/>
          <a:p>
            <a:pPr/>
          </a:p>
        </p:txBody>
      </p:sp>
      <p:sp>
        <p:nvSpPr>
          <p:cNvPr id="3360" name="Picture Placeholder 34"/>
          <p:cNvSpPr/>
          <p:nvPr>
            <p:ph type="pic" sz="quarter" idx="31"/>
          </p:nvPr>
        </p:nvSpPr>
        <p:spPr>
          <a:xfrm>
            <a:off x="18241246" y="10507743"/>
            <a:ext cx="2657602" cy="2705897"/>
          </a:xfrm>
          <a:prstGeom prst="rect">
            <a:avLst/>
          </a:prstGeom>
        </p:spPr>
        <p:txBody>
          <a:bodyPr lIns="91439" rIns="91439">
            <a:noAutofit/>
          </a:bodyPr>
          <a:lstStyle/>
          <a:p>
            <a:pPr/>
          </a:p>
        </p:txBody>
      </p:sp>
      <p:sp>
        <p:nvSpPr>
          <p:cNvPr id="3361" name="Picture Placeholder 30"/>
          <p:cNvSpPr/>
          <p:nvPr>
            <p:ph type="pic" sz="quarter" idx="32"/>
          </p:nvPr>
        </p:nvSpPr>
        <p:spPr>
          <a:xfrm>
            <a:off x="18244207" y="500555"/>
            <a:ext cx="5608641" cy="6213874"/>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oduct – Black">
    <p:bg>
      <p:bgPr>
        <a:solidFill>
          <a:srgbClr val="000000"/>
        </a:solidFill>
      </p:bgPr>
    </p:bg>
    <p:spTree>
      <p:nvGrpSpPr>
        <p:cNvPr id="1" name=""/>
        <p:cNvGrpSpPr/>
        <p:nvPr/>
      </p:nvGrpSpPr>
      <p:grpSpPr>
        <a:xfrm>
          <a:off x="0" y="0"/>
          <a:ext cx="0" cy="0"/>
          <a:chOff x="0" y="0"/>
          <a:chExt cx="0" cy="0"/>
        </a:xfrm>
      </p:grpSpPr>
      <p:sp>
        <p:nvSpPr>
          <p:cNvPr id="3368" name="Picture Placeholder 33"/>
          <p:cNvSpPr/>
          <p:nvPr>
            <p:ph type="pic" sz="quarter" idx="21"/>
          </p:nvPr>
        </p:nvSpPr>
        <p:spPr>
          <a:xfrm>
            <a:off x="21188370" y="10507743"/>
            <a:ext cx="2657600" cy="2705897"/>
          </a:xfrm>
          <a:prstGeom prst="rect">
            <a:avLst/>
          </a:prstGeom>
        </p:spPr>
        <p:txBody>
          <a:bodyPr lIns="91439" rIns="91439">
            <a:noAutofit/>
          </a:bodyPr>
          <a:lstStyle/>
          <a:p>
            <a:pPr/>
          </a:p>
        </p:txBody>
      </p:sp>
      <p:sp>
        <p:nvSpPr>
          <p:cNvPr id="3369" name="Body Level One…"/>
          <p:cNvSpPr txBox="1"/>
          <p:nvPr>
            <p:ph type="body" sz="quarter" idx="1" hasCustomPrompt="1"/>
          </p:nvPr>
        </p:nvSpPr>
        <p:spPr>
          <a:xfrm>
            <a:off x="537006" y="8408027"/>
            <a:ext cx="4951300" cy="4805868"/>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conseaaaactetur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370" name="Text Placeholder 14"/>
          <p:cNvSpPr/>
          <p:nvPr>
            <p:ph type="body" sz="quarter" idx="22"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Art Diraection</a:t>
            </a:r>
          </a:p>
        </p:txBody>
      </p:sp>
      <p:sp>
        <p:nvSpPr>
          <p:cNvPr id="3371" name="PhotographyProduct"/>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PhotographyProduct</a:t>
            </a:r>
          </a:p>
        </p:txBody>
      </p:sp>
      <p:sp>
        <p:nvSpPr>
          <p:cNvPr id="337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373" name="Picture Placeholder 31"/>
          <p:cNvSpPr/>
          <p:nvPr>
            <p:ph type="pic" sz="quarter" idx="23"/>
          </p:nvPr>
        </p:nvSpPr>
        <p:spPr>
          <a:xfrm>
            <a:off x="18244207" y="6987675"/>
            <a:ext cx="5608641" cy="3228183"/>
          </a:xfrm>
          <a:prstGeom prst="rect">
            <a:avLst/>
          </a:prstGeom>
        </p:spPr>
        <p:txBody>
          <a:bodyPr lIns="91439" rIns="91439">
            <a:noAutofit/>
          </a:bodyPr>
          <a:lstStyle/>
          <a:p>
            <a:pPr/>
          </a:p>
        </p:txBody>
      </p:sp>
      <p:sp>
        <p:nvSpPr>
          <p:cNvPr id="3374" name="Picture Placeholder 34"/>
          <p:cNvSpPr/>
          <p:nvPr>
            <p:ph type="pic" sz="quarter" idx="24"/>
          </p:nvPr>
        </p:nvSpPr>
        <p:spPr>
          <a:xfrm>
            <a:off x="18241246" y="10507743"/>
            <a:ext cx="2657602" cy="2705897"/>
          </a:xfrm>
          <a:prstGeom prst="rect">
            <a:avLst/>
          </a:prstGeom>
        </p:spPr>
        <p:txBody>
          <a:bodyPr lIns="91439" rIns="91439">
            <a:noAutofit/>
          </a:bodyPr>
          <a:lstStyle/>
          <a:p>
            <a:pPr/>
          </a:p>
        </p:txBody>
      </p:sp>
      <p:sp>
        <p:nvSpPr>
          <p:cNvPr id="3375" name="Picture Placeholder 38"/>
          <p:cNvSpPr/>
          <p:nvPr>
            <p:ph type="pic" sz="quarter" idx="25"/>
          </p:nvPr>
        </p:nvSpPr>
        <p:spPr>
          <a:xfrm flipV="1" rot="10800000">
            <a:off x="12343011" y="500696"/>
            <a:ext cx="2657601" cy="2705895"/>
          </a:xfrm>
          <a:prstGeom prst="rect">
            <a:avLst/>
          </a:prstGeom>
        </p:spPr>
        <p:txBody>
          <a:bodyPr lIns="91439" rIns="91439">
            <a:noAutofit/>
          </a:bodyPr>
          <a:lstStyle/>
          <a:p>
            <a:pPr/>
          </a:p>
        </p:txBody>
      </p:sp>
      <p:sp>
        <p:nvSpPr>
          <p:cNvPr id="3376" name="Picture Placeholder 37"/>
          <p:cNvSpPr/>
          <p:nvPr>
            <p:ph type="pic" sz="quarter" idx="26"/>
          </p:nvPr>
        </p:nvSpPr>
        <p:spPr>
          <a:xfrm flipV="1" rot="10800000">
            <a:off x="12336136" y="3498477"/>
            <a:ext cx="5608640" cy="3228183"/>
          </a:xfrm>
          <a:prstGeom prst="rect">
            <a:avLst/>
          </a:prstGeom>
        </p:spPr>
        <p:txBody>
          <a:bodyPr lIns="91439" rIns="91439">
            <a:noAutofit/>
          </a:bodyPr>
          <a:lstStyle/>
          <a:p>
            <a:pPr/>
          </a:p>
        </p:txBody>
      </p:sp>
      <p:sp>
        <p:nvSpPr>
          <p:cNvPr id="3377" name="Picture Placeholder 36"/>
          <p:cNvSpPr/>
          <p:nvPr>
            <p:ph type="pic" sz="quarter" idx="27"/>
          </p:nvPr>
        </p:nvSpPr>
        <p:spPr>
          <a:xfrm flipV="1" rot="10800000">
            <a:off x="15290133" y="500696"/>
            <a:ext cx="2657600" cy="2705895"/>
          </a:xfrm>
          <a:prstGeom prst="rect">
            <a:avLst/>
          </a:prstGeom>
        </p:spPr>
        <p:txBody>
          <a:bodyPr lIns="91439" rIns="91439">
            <a:noAutofit/>
          </a:bodyPr>
          <a:lstStyle/>
          <a:p>
            <a:pPr/>
          </a:p>
        </p:txBody>
      </p:sp>
      <p:sp>
        <p:nvSpPr>
          <p:cNvPr id="3378" name="Picture Placeholder 40"/>
          <p:cNvSpPr/>
          <p:nvPr>
            <p:ph type="pic" sz="quarter" idx="28"/>
          </p:nvPr>
        </p:nvSpPr>
        <p:spPr>
          <a:xfrm>
            <a:off x="6437533" y="6981132"/>
            <a:ext cx="8557419" cy="6238876"/>
          </a:xfrm>
          <a:prstGeom prst="rect">
            <a:avLst/>
          </a:prstGeom>
        </p:spPr>
        <p:txBody>
          <a:bodyPr lIns="91439" rIns="91439">
            <a:noAutofit/>
          </a:bodyPr>
          <a:lstStyle/>
          <a:p>
            <a:pPr/>
          </a:p>
        </p:txBody>
      </p:sp>
      <p:sp>
        <p:nvSpPr>
          <p:cNvPr id="3379" name="Picture Placeholder 39"/>
          <p:cNvSpPr/>
          <p:nvPr>
            <p:ph type="pic" sz="quarter" idx="29"/>
          </p:nvPr>
        </p:nvSpPr>
        <p:spPr>
          <a:xfrm>
            <a:off x="6437531" y="500555"/>
            <a:ext cx="5608640" cy="6213874"/>
          </a:xfrm>
          <a:prstGeom prst="rect">
            <a:avLst/>
          </a:prstGeom>
        </p:spPr>
        <p:txBody>
          <a:bodyPr lIns="91439" rIns="91439">
            <a:noAutofit/>
          </a:bodyPr>
          <a:lstStyle/>
          <a:p>
            <a:pPr/>
          </a:p>
        </p:txBody>
      </p:sp>
      <p:sp>
        <p:nvSpPr>
          <p:cNvPr id="3380" name="Picture Placeholder 35"/>
          <p:cNvSpPr/>
          <p:nvPr>
            <p:ph type="pic" sz="quarter" idx="30"/>
          </p:nvPr>
        </p:nvSpPr>
        <p:spPr>
          <a:xfrm>
            <a:off x="15288809" y="9167989"/>
            <a:ext cx="2653906" cy="4045747"/>
          </a:xfrm>
          <a:prstGeom prst="rect">
            <a:avLst/>
          </a:prstGeom>
        </p:spPr>
        <p:txBody>
          <a:bodyPr lIns="91439" rIns="91439">
            <a:noAutofit/>
          </a:bodyPr>
          <a:lstStyle/>
          <a:p>
            <a:pPr/>
          </a:p>
        </p:txBody>
      </p:sp>
      <p:sp>
        <p:nvSpPr>
          <p:cNvPr id="3381" name="Picture Placeholder 41"/>
          <p:cNvSpPr/>
          <p:nvPr>
            <p:ph type="pic" sz="quarter" idx="31"/>
          </p:nvPr>
        </p:nvSpPr>
        <p:spPr>
          <a:xfrm>
            <a:off x="15293274" y="6982973"/>
            <a:ext cx="2657600" cy="1890319"/>
          </a:xfrm>
          <a:prstGeom prst="rect">
            <a:avLst/>
          </a:prstGeom>
        </p:spPr>
        <p:txBody>
          <a:bodyPr lIns="91439" rIns="91439">
            <a:noAutofit/>
          </a:bodyPr>
          <a:lstStyle/>
          <a:p>
            <a:pPr/>
          </a:p>
        </p:txBody>
      </p:sp>
      <p:sp>
        <p:nvSpPr>
          <p:cNvPr id="3382" name="Picture Placeholder 30"/>
          <p:cNvSpPr/>
          <p:nvPr>
            <p:ph type="pic" sz="quarter" idx="32"/>
          </p:nvPr>
        </p:nvSpPr>
        <p:spPr>
          <a:xfrm>
            <a:off x="18244207" y="500555"/>
            <a:ext cx="5608641" cy="6213874"/>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3">
    <p:spTree>
      <p:nvGrpSpPr>
        <p:cNvPr id="1" name=""/>
        <p:cNvGrpSpPr/>
        <p:nvPr/>
      </p:nvGrpSpPr>
      <p:grpSpPr>
        <a:xfrm>
          <a:off x="0" y="0"/>
          <a:ext cx="0" cy="0"/>
          <a:chOff x="0" y="0"/>
          <a:chExt cx="0" cy="0"/>
        </a:xfrm>
      </p:grpSpPr>
      <p:sp>
        <p:nvSpPr>
          <p:cNvPr id="3389" name="Picture Placeholder 19"/>
          <p:cNvSpPr/>
          <p:nvPr>
            <p:ph type="pic" sz="half" idx="21"/>
          </p:nvPr>
        </p:nvSpPr>
        <p:spPr>
          <a:xfrm>
            <a:off x="537007" y="3876750"/>
            <a:ext cx="7556104" cy="9343630"/>
          </a:xfrm>
          <a:prstGeom prst="rect">
            <a:avLst/>
          </a:prstGeom>
        </p:spPr>
        <p:txBody>
          <a:bodyPr lIns="91439" rIns="91439">
            <a:noAutofit/>
          </a:bodyPr>
          <a:lstStyle/>
          <a:p>
            <a:pPr/>
          </a:p>
        </p:txBody>
      </p:sp>
      <p:sp>
        <p:nvSpPr>
          <p:cNvPr id="3390" name="Picture Placeholder 20"/>
          <p:cNvSpPr/>
          <p:nvPr>
            <p:ph type="pic" sz="half" idx="22"/>
          </p:nvPr>
        </p:nvSpPr>
        <p:spPr>
          <a:xfrm>
            <a:off x="8413983" y="3876750"/>
            <a:ext cx="7556105" cy="9343630"/>
          </a:xfrm>
          <a:prstGeom prst="rect">
            <a:avLst/>
          </a:prstGeom>
        </p:spPr>
        <p:txBody>
          <a:bodyPr lIns="91439" rIns="91439">
            <a:noAutofit/>
          </a:bodyPr>
          <a:lstStyle/>
          <a:p>
            <a:pPr/>
          </a:p>
        </p:txBody>
      </p:sp>
      <p:sp>
        <p:nvSpPr>
          <p:cNvPr id="3391" name="Picture Placeholder 21"/>
          <p:cNvSpPr/>
          <p:nvPr>
            <p:ph type="pic" sz="half" idx="23"/>
          </p:nvPr>
        </p:nvSpPr>
        <p:spPr>
          <a:xfrm>
            <a:off x="16291024" y="3876750"/>
            <a:ext cx="7556105" cy="9343630"/>
          </a:xfrm>
          <a:prstGeom prst="rect">
            <a:avLst/>
          </a:prstGeom>
        </p:spPr>
        <p:txBody>
          <a:bodyPr lIns="91439" rIns="91439">
            <a:noAutofit/>
          </a:bodyPr>
          <a:lstStyle/>
          <a:p>
            <a:pPr/>
          </a:p>
        </p:txBody>
      </p:sp>
      <p:grpSp>
        <p:nvGrpSpPr>
          <p:cNvPr id="3395" name="Group"/>
          <p:cNvGrpSpPr/>
          <p:nvPr/>
        </p:nvGrpSpPr>
        <p:grpSpPr>
          <a:xfrm>
            <a:off x="530658" y="3212434"/>
            <a:ext cx="335041" cy="335043"/>
            <a:chOff x="0" y="0"/>
            <a:chExt cx="335040" cy="335042"/>
          </a:xfrm>
        </p:grpSpPr>
        <p:sp>
          <p:nvSpPr>
            <p:cNvPr id="3392"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393"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394"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3399" name="Group"/>
          <p:cNvGrpSpPr/>
          <p:nvPr/>
        </p:nvGrpSpPr>
        <p:grpSpPr>
          <a:xfrm>
            <a:off x="8400270" y="3212434"/>
            <a:ext cx="335043" cy="335043"/>
            <a:chOff x="0" y="0"/>
            <a:chExt cx="335042" cy="335042"/>
          </a:xfrm>
        </p:grpSpPr>
        <p:sp>
          <p:nvSpPr>
            <p:cNvPr id="3396"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397"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398"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3403" name="Group"/>
          <p:cNvGrpSpPr/>
          <p:nvPr/>
        </p:nvGrpSpPr>
        <p:grpSpPr>
          <a:xfrm>
            <a:off x="16254885" y="3212434"/>
            <a:ext cx="335043" cy="335043"/>
            <a:chOff x="0" y="0"/>
            <a:chExt cx="335042" cy="335042"/>
          </a:xfrm>
        </p:grpSpPr>
        <p:sp>
          <p:nvSpPr>
            <p:cNvPr id="340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40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40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3404" name="Body Level One…"/>
          <p:cNvSpPr txBox="1"/>
          <p:nvPr>
            <p:ph type="body" sz="quarter" idx="1" hasCustomPrompt="1"/>
          </p:nvPr>
        </p:nvSpPr>
        <p:spPr>
          <a:xfrm>
            <a:off x="986037" y="3166081"/>
            <a:ext cx="6888300" cy="427747"/>
          </a:xfrm>
          <a:prstGeom prst="rect">
            <a:avLst/>
          </a:prstGeom>
        </p:spPr>
        <p:txBody>
          <a:bodyPr/>
          <a:lstStyle>
            <a:lvl1pPr>
              <a:lnSpc>
                <a:spcPct val="120000"/>
              </a:lnSpc>
              <a:defRPr sz="2000">
                <a:solidFill>
                  <a:srgbClr val="C0C0C0"/>
                </a:solidFill>
              </a:defRPr>
            </a:lvl1pPr>
            <a:lvl2pPr>
              <a:lnSpc>
                <a:spcPct val="120000"/>
              </a:lnSpc>
              <a:defRPr sz="2000">
                <a:solidFill>
                  <a:srgbClr val="C0C0C0"/>
                </a:solidFill>
              </a:defRPr>
            </a:lvl2pPr>
            <a:lvl3pPr>
              <a:lnSpc>
                <a:spcPct val="120000"/>
              </a:lnSpc>
              <a:defRPr sz="2000">
                <a:solidFill>
                  <a:srgbClr val="C0C0C0"/>
                </a:solidFill>
              </a:defRPr>
            </a:lvl3pPr>
            <a:lvl4pPr>
              <a:lnSpc>
                <a:spcPct val="120000"/>
              </a:lnSpc>
              <a:defRPr sz="2000">
                <a:solidFill>
                  <a:srgbClr val="C0C0C0"/>
                </a:solidFill>
              </a:defRPr>
            </a:lvl4pPr>
            <a:lvl5pPr>
              <a:lnSpc>
                <a:spcPct val="120000"/>
              </a:lnSpc>
              <a:defRPr sz="2000">
                <a:solidFill>
                  <a:srgbClr val="C0C0C0"/>
                </a:solidFill>
              </a:defRPr>
            </a:lvl5pPr>
          </a:lstStyle>
          <a:p>
            <a:pPr/>
            <a:r>
              <a:t>Don’t do this</a:t>
            </a:r>
          </a:p>
          <a:p>
            <a:pPr lvl="1"/>
            <a:r>
              <a:t/>
            </a:r>
          </a:p>
          <a:p>
            <a:pPr lvl="2"/>
            <a:r>
              <a:t/>
            </a:r>
          </a:p>
          <a:p>
            <a:pPr lvl="3"/>
            <a:r>
              <a:t/>
            </a:r>
          </a:p>
          <a:p>
            <a:pPr lvl="4"/>
            <a:r>
              <a:t/>
            </a:r>
          </a:p>
        </p:txBody>
      </p:sp>
      <p:sp>
        <p:nvSpPr>
          <p:cNvPr id="3405" name="Text Placeholder 14"/>
          <p:cNvSpPr/>
          <p:nvPr>
            <p:ph type="body" sz="quarter" idx="24" hasCustomPrompt="1"/>
          </p:nvPr>
        </p:nvSpPr>
        <p:spPr>
          <a:xfrm>
            <a:off x="8855651" y="3166081"/>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3406" name="Text Placeholder 14"/>
          <p:cNvSpPr/>
          <p:nvPr>
            <p:ph type="body" sz="quarter" idx="25" hasCustomPrompt="1"/>
          </p:nvPr>
        </p:nvSpPr>
        <p:spPr>
          <a:xfrm>
            <a:off x="16710265" y="3166081"/>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3407"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3408"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Things to avoid</a:t>
            </a:r>
          </a:p>
        </p:txBody>
      </p:sp>
      <p:sp>
        <p:nvSpPr>
          <p:cNvPr id="340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3 – Grey">
    <p:bg>
      <p:bgPr>
        <a:solidFill>
          <a:srgbClr val="CCCDD1"/>
        </a:solidFill>
      </p:bgPr>
    </p:bg>
    <p:spTree>
      <p:nvGrpSpPr>
        <p:cNvPr id="1" name=""/>
        <p:cNvGrpSpPr/>
        <p:nvPr/>
      </p:nvGrpSpPr>
      <p:grpSpPr>
        <a:xfrm>
          <a:off x="0" y="0"/>
          <a:ext cx="0" cy="0"/>
          <a:chOff x="0" y="0"/>
          <a:chExt cx="0" cy="0"/>
        </a:xfrm>
      </p:grpSpPr>
      <p:grpSp>
        <p:nvGrpSpPr>
          <p:cNvPr id="3419" name="Group"/>
          <p:cNvGrpSpPr/>
          <p:nvPr/>
        </p:nvGrpSpPr>
        <p:grpSpPr>
          <a:xfrm>
            <a:off x="530658" y="3212434"/>
            <a:ext cx="335041" cy="335043"/>
            <a:chOff x="0" y="0"/>
            <a:chExt cx="335040" cy="335042"/>
          </a:xfrm>
        </p:grpSpPr>
        <p:sp>
          <p:nvSpPr>
            <p:cNvPr id="3416"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417"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418"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423" name="Group"/>
          <p:cNvGrpSpPr/>
          <p:nvPr/>
        </p:nvGrpSpPr>
        <p:grpSpPr>
          <a:xfrm>
            <a:off x="8400270" y="3212434"/>
            <a:ext cx="335043" cy="335043"/>
            <a:chOff x="0" y="0"/>
            <a:chExt cx="335042" cy="335042"/>
          </a:xfrm>
        </p:grpSpPr>
        <p:sp>
          <p:nvSpPr>
            <p:cNvPr id="342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42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42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427" name="Group"/>
          <p:cNvGrpSpPr/>
          <p:nvPr/>
        </p:nvGrpSpPr>
        <p:grpSpPr>
          <a:xfrm>
            <a:off x="16254885" y="3212434"/>
            <a:ext cx="335043" cy="335043"/>
            <a:chOff x="0" y="0"/>
            <a:chExt cx="335042" cy="335042"/>
          </a:xfrm>
        </p:grpSpPr>
        <p:sp>
          <p:nvSpPr>
            <p:cNvPr id="342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42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42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sp>
        <p:nvSpPr>
          <p:cNvPr id="3428" name="Body Level One…"/>
          <p:cNvSpPr txBox="1"/>
          <p:nvPr>
            <p:ph type="body" sz="quarter" idx="1" hasCustomPrompt="1"/>
          </p:nvPr>
        </p:nvSpPr>
        <p:spPr>
          <a:xfrm>
            <a:off x="986037" y="3166081"/>
            <a:ext cx="6888300" cy="427747"/>
          </a:xfrm>
          <a:prstGeom prst="rect">
            <a:avLst/>
          </a:prstGeom>
        </p:spPr>
        <p:txBody>
          <a:bodyPr/>
          <a:lstStyle>
            <a:lvl1pPr>
              <a:lnSpc>
                <a:spcPct val="120000"/>
              </a:lnSpc>
              <a:defRPr sz="2000">
                <a:solidFill>
                  <a:srgbClr val="F2F2F2"/>
                </a:solidFill>
              </a:defRPr>
            </a:lvl1pPr>
            <a:lvl2pPr>
              <a:lnSpc>
                <a:spcPct val="120000"/>
              </a:lnSpc>
              <a:defRPr sz="2000">
                <a:solidFill>
                  <a:srgbClr val="F2F2F2"/>
                </a:solidFill>
              </a:defRPr>
            </a:lvl2pPr>
            <a:lvl3pPr>
              <a:lnSpc>
                <a:spcPct val="120000"/>
              </a:lnSpc>
              <a:defRPr sz="2000">
                <a:solidFill>
                  <a:srgbClr val="F2F2F2"/>
                </a:solidFill>
              </a:defRPr>
            </a:lvl3pPr>
            <a:lvl4pPr>
              <a:lnSpc>
                <a:spcPct val="120000"/>
              </a:lnSpc>
              <a:defRPr sz="2000">
                <a:solidFill>
                  <a:srgbClr val="F2F2F2"/>
                </a:solidFill>
              </a:defRPr>
            </a:lvl4pPr>
            <a:lvl5pPr>
              <a:lnSpc>
                <a:spcPct val="120000"/>
              </a:lnSpc>
              <a:defRPr sz="2000">
                <a:solidFill>
                  <a:srgbClr val="F2F2F2"/>
                </a:solidFill>
              </a:defRPr>
            </a:lvl5pPr>
          </a:lstStyle>
          <a:p>
            <a:pPr/>
            <a:r>
              <a:t>Don’t do this</a:t>
            </a:r>
          </a:p>
          <a:p>
            <a:pPr lvl="1"/>
            <a:r>
              <a:t/>
            </a:r>
          </a:p>
          <a:p>
            <a:pPr lvl="2"/>
            <a:r>
              <a:t/>
            </a:r>
          </a:p>
          <a:p>
            <a:pPr lvl="3"/>
            <a:r>
              <a:t/>
            </a:r>
          </a:p>
          <a:p>
            <a:pPr lvl="4"/>
            <a:r>
              <a:t/>
            </a:r>
          </a:p>
        </p:txBody>
      </p:sp>
      <p:sp>
        <p:nvSpPr>
          <p:cNvPr id="3429" name="Text Placeholder 14"/>
          <p:cNvSpPr/>
          <p:nvPr>
            <p:ph type="body" sz="quarter" idx="21" hasCustomPrompt="1"/>
          </p:nvPr>
        </p:nvSpPr>
        <p:spPr>
          <a:xfrm>
            <a:off x="8855651" y="3166081"/>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3430" name="Text Placeholder 14"/>
          <p:cNvSpPr/>
          <p:nvPr>
            <p:ph type="body" sz="quarter" idx="22" hasCustomPrompt="1"/>
          </p:nvPr>
        </p:nvSpPr>
        <p:spPr>
          <a:xfrm>
            <a:off x="16710265" y="3166081"/>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3431" name="Text Placeholder 14"/>
          <p:cNvSpPr/>
          <p:nvPr>
            <p:ph type="body" sz="quarter" idx="23"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3432"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343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434" name="Picture Placeholder 19"/>
          <p:cNvSpPr/>
          <p:nvPr>
            <p:ph type="pic" sz="half" idx="24"/>
          </p:nvPr>
        </p:nvSpPr>
        <p:spPr>
          <a:xfrm>
            <a:off x="537007" y="3876750"/>
            <a:ext cx="7556104" cy="9343630"/>
          </a:xfrm>
          <a:prstGeom prst="rect">
            <a:avLst/>
          </a:prstGeom>
        </p:spPr>
        <p:txBody>
          <a:bodyPr lIns="91439" rIns="91439">
            <a:noAutofit/>
          </a:bodyPr>
          <a:lstStyle/>
          <a:p>
            <a:pPr/>
          </a:p>
        </p:txBody>
      </p:sp>
      <p:sp>
        <p:nvSpPr>
          <p:cNvPr id="3435" name="Picture Placeholder 20"/>
          <p:cNvSpPr/>
          <p:nvPr>
            <p:ph type="pic" sz="half" idx="25"/>
          </p:nvPr>
        </p:nvSpPr>
        <p:spPr>
          <a:xfrm>
            <a:off x="8413983" y="3876750"/>
            <a:ext cx="7556105" cy="9343630"/>
          </a:xfrm>
          <a:prstGeom prst="rect">
            <a:avLst/>
          </a:prstGeom>
        </p:spPr>
        <p:txBody>
          <a:bodyPr lIns="91439" rIns="91439">
            <a:noAutofit/>
          </a:bodyPr>
          <a:lstStyle/>
          <a:p>
            <a:pPr/>
          </a:p>
        </p:txBody>
      </p:sp>
      <p:sp>
        <p:nvSpPr>
          <p:cNvPr id="3436" name="Picture Placeholder 21"/>
          <p:cNvSpPr/>
          <p:nvPr>
            <p:ph type="pic" sz="half" idx="26"/>
          </p:nvPr>
        </p:nvSpPr>
        <p:spPr>
          <a:xfrm>
            <a:off x="16291024" y="3876750"/>
            <a:ext cx="7556105" cy="934363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3 – Black">
    <p:bg>
      <p:bgPr>
        <a:solidFill>
          <a:srgbClr val="000000"/>
        </a:solidFill>
      </p:bgPr>
    </p:bg>
    <p:spTree>
      <p:nvGrpSpPr>
        <p:cNvPr id="1" name=""/>
        <p:cNvGrpSpPr/>
        <p:nvPr/>
      </p:nvGrpSpPr>
      <p:grpSpPr>
        <a:xfrm>
          <a:off x="0" y="0"/>
          <a:ext cx="0" cy="0"/>
          <a:chOff x="0" y="0"/>
          <a:chExt cx="0" cy="0"/>
        </a:xfrm>
      </p:grpSpPr>
      <p:grpSp>
        <p:nvGrpSpPr>
          <p:cNvPr id="3446" name="Group"/>
          <p:cNvGrpSpPr/>
          <p:nvPr/>
        </p:nvGrpSpPr>
        <p:grpSpPr>
          <a:xfrm>
            <a:off x="530658" y="3212434"/>
            <a:ext cx="335041" cy="335043"/>
            <a:chOff x="0" y="0"/>
            <a:chExt cx="335040" cy="335042"/>
          </a:xfrm>
        </p:grpSpPr>
        <p:sp>
          <p:nvSpPr>
            <p:cNvPr id="3443"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444"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445"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450" name="Group"/>
          <p:cNvGrpSpPr/>
          <p:nvPr/>
        </p:nvGrpSpPr>
        <p:grpSpPr>
          <a:xfrm>
            <a:off x="8400270" y="3212434"/>
            <a:ext cx="335043" cy="335043"/>
            <a:chOff x="0" y="0"/>
            <a:chExt cx="335042" cy="335042"/>
          </a:xfrm>
        </p:grpSpPr>
        <p:sp>
          <p:nvSpPr>
            <p:cNvPr id="3447"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448"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449"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454" name="Group"/>
          <p:cNvGrpSpPr/>
          <p:nvPr/>
        </p:nvGrpSpPr>
        <p:grpSpPr>
          <a:xfrm>
            <a:off x="16254885" y="3212434"/>
            <a:ext cx="335043" cy="335043"/>
            <a:chOff x="0" y="0"/>
            <a:chExt cx="335042" cy="335042"/>
          </a:xfrm>
        </p:grpSpPr>
        <p:sp>
          <p:nvSpPr>
            <p:cNvPr id="3451"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452"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453"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sp>
        <p:nvSpPr>
          <p:cNvPr id="3455" name="Body Level One…"/>
          <p:cNvSpPr txBox="1"/>
          <p:nvPr>
            <p:ph type="body" sz="quarter" idx="1" hasCustomPrompt="1"/>
          </p:nvPr>
        </p:nvSpPr>
        <p:spPr>
          <a:xfrm>
            <a:off x="986037" y="3166081"/>
            <a:ext cx="6888300" cy="427747"/>
          </a:xfrm>
          <a:prstGeom prst="rect">
            <a:avLst/>
          </a:prstGeom>
        </p:spPr>
        <p:txBody>
          <a:bodyPr/>
          <a:lstStyle>
            <a:lvl1pPr>
              <a:lnSpc>
                <a:spcPct val="120000"/>
              </a:lnSpc>
              <a:defRPr sz="2000">
                <a:solidFill>
                  <a:srgbClr val="808080"/>
                </a:solidFill>
              </a:defRPr>
            </a:lvl1pPr>
            <a:lvl2pPr>
              <a:lnSpc>
                <a:spcPct val="120000"/>
              </a:lnSpc>
              <a:defRPr sz="2000">
                <a:solidFill>
                  <a:srgbClr val="808080"/>
                </a:solidFill>
              </a:defRPr>
            </a:lvl2pPr>
            <a:lvl3pPr>
              <a:lnSpc>
                <a:spcPct val="120000"/>
              </a:lnSpc>
              <a:defRPr sz="2000">
                <a:solidFill>
                  <a:srgbClr val="808080"/>
                </a:solidFill>
              </a:defRPr>
            </a:lvl3pPr>
            <a:lvl4pPr>
              <a:lnSpc>
                <a:spcPct val="120000"/>
              </a:lnSpc>
              <a:defRPr sz="2000">
                <a:solidFill>
                  <a:srgbClr val="808080"/>
                </a:solidFill>
              </a:defRPr>
            </a:lvl4pPr>
            <a:lvl5pPr>
              <a:lnSpc>
                <a:spcPct val="120000"/>
              </a:lnSpc>
              <a:defRPr sz="2000">
                <a:solidFill>
                  <a:srgbClr val="808080"/>
                </a:solidFill>
              </a:defRPr>
            </a:lvl5pPr>
          </a:lstStyle>
          <a:p>
            <a:pPr/>
            <a:r>
              <a:t>Don’t do this</a:t>
            </a:r>
          </a:p>
          <a:p>
            <a:pPr lvl="1"/>
            <a:r>
              <a:t/>
            </a:r>
          </a:p>
          <a:p>
            <a:pPr lvl="2"/>
            <a:r>
              <a:t/>
            </a:r>
          </a:p>
          <a:p>
            <a:pPr lvl="3"/>
            <a:r>
              <a:t/>
            </a:r>
          </a:p>
          <a:p>
            <a:pPr lvl="4"/>
            <a:r>
              <a:t/>
            </a:r>
          </a:p>
        </p:txBody>
      </p:sp>
      <p:sp>
        <p:nvSpPr>
          <p:cNvPr id="3456" name="Text Placeholder 14"/>
          <p:cNvSpPr/>
          <p:nvPr>
            <p:ph type="body" sz="quarter" idx="21" hasCustomPrompt="1"/>
          </p:nvPr>
        </p:nvSpPr>
        <p:spPr>
          <a:xfrm>
            <a:off x="8855651" y="3166081"/>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3457" name="Text Placeholder 14"/>
          <p:cNvSpPr/>
          <p:nvPr>
            <p:ph type="body" sz="quarter" idx="22" hasCustomPrompt="1"/>
          </p:nvPr>
        </p:nvSpPr>
        <p:spPr>
          <a:xfrm>
            <a:off x="16710265" y="3166081"/>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3458" name="Text Placeholder 14"/>
          <p:cNvSpPr/>
          <p:nvPr>
            <p:ph type="body" sz="quarter" idx="23"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3459"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346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461" name="Picture Placeholder 19"/>
          <p:cNvSpPr/>
          <p:nvPr>
            <p:ph type="pic" sz="half" idx="24"/>
          </p:nvPr>
        </p:nvSpPr>
        <p:spPr>
          <a:xfrm>
            <a:off x="537007" y="3876750"/>
            <a:ext cx="7556104" cy="9343630"/>
          </a:xfrm>
          <a:prstGeom prst="rect">
            <a:avLst/>
          </a:prstGeom>
        </p:spPr>
        <p:txBody>
          <a:bodyPr lIns="91439" rIns="91439">
            <a:noAutofit/>
          </a:bodyPr>
          <a:lstStyle/>
          <a:p>
            <a:pPr/>
          </a:p>
        </p:txBody>
      </p:sp>
      <p:sp>
        <p:nvSpPr>
          <p:cNvPr id="3462" name="Picture Placeholder 20"/>
          <p:cNvSpPr/>
          <p:nvPr>
            <p:ph type="pic" sz="half" idx="25"/>
          </p:nvPr>
        </p:nvSpPr>
        <p:spPr>
          <a:xfrm>
            <a:off x="8413983" y="3876750"/>
            <a:ext cx="7556105" cy="9343630"/>
          </a:xfrm>
          <a:prstGeom prst="rect">
            <a:avLst/>
          </a:prstGeom>
        </p:spPr>
        <p:txBody>
          <a:bodyPr lIns="91439" rIns="91439">
            <a:noAutofit/>
          </a:bodyPr>
          <a:lstStyle/>
          <a:p>
            <a:pPr/>
          </a:p>
        </p:txBody>
      </p:sp>
      <p:sp>
        <p:nvSpPr>
          <p:cNvPr id="3463" name="Picture Placeholder 21"/>
          <p:cNvSpPr/>
          <p:nvPr>
            <p:ph type="pic" sz="half" idx="26"/>
          </p:nvPr>
        </p:nvSpPr>
        <p:spPr>
          <a:xfrm>
            <a:off x="16291024" y="3876750"/>
            <a:ext cx="7556105" cy="934363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7">
    <p:spTree>
      <p:nvGrpSpPr>
        <p:cNvPr id="1" name=""/>
        <p:cNvGrpSpPr/>
        <p:nvPr/>
      </p:nvGrpSpPr>
      <p:grpSpPr>
        <a:xfrm>
          <a:off x="0" y="0"/>
          <a:ext cx="0" cy="0"/>
          <a:chOff x="0" y="0"/>
          <a:chExt cx="0" cy="0"/>
        </a:xfrm>
      </p:grpSpPr>
      <p:sp>
        <p:nvSpPr>
          <p:cNvPr id="3470" name="Line"/>
          <p:cNvSpPr/>
          <p:nvPr/>
        </p:nvSpPr>
        <p:spPr>
          <a:xfrm>
            <a:off x="537006" y="10400786"/>
            <a:ext cx="23309988" cy="1"/>
          </a:xfrm>
          <a:prstGeom prst="line">
            <a:avLst/>
          </a:prstGeom>
          <a:ln w="25400">
            <a:solidFill>
              <a:srgbClr val="000000">
                <a:alpha val="5000"/>
              </a:srgbClr>
            </a:solidFill>
            <a:miter lim="400000"/>
          </a:ln>
        </p:spPr>
        <p:txBody>
          <a:bodyPr lIns="45718" tIns="45718" rIns="45718" bIns="45718"/>
          <a:lstStyle/>
          <a:p>
            <a:pPr/>
          </a:p>
        </p:txBody>
      </p:sp>
      <p:sp>
        <p:nvSpPr>
          <p:cNvPr id="3471" name="Line"/>
          <p:cNvSpPr/>
          <p:nvPr/>
        </p:nvSpPr>
        <p:spPr>
          <a:xfrm>
            <a:off x="537006" y="11373766"/>
            <a:ext cx="23309988" cy="1"/>
          </a:xfrm>
          <a:prstGeom prst="line">
            <a:avLst/>
          </a:prstGeom>
          <a:ln w="25400">
            <a:solidFill>
              <a:srgbClr val="000000">
                <a:alpha val="5000"/>
              </a:srgbClr>
            </a:solidFill>
            <a:miter lim="400000"/>
          </a:ln>
        </p:spPr>
        <p:txBody>
          <a:bodyPr lIns="45718" tIns="45718" rIns="45718" bIns="45718"/>
          <a:lstStyle/>
          <a:p>
            <a:pPr/>
          </a:p>
        </p:txBody>
      </p:sp>
      <p:sp>
        <p:nvSpPr>
          <p:cNvPr id="3472" name="Line"/>
          <p:cNvSpPr/>
          <p:nvPr/>
        </p:nvSpPr>
        <p:spPr>
          <a:xfrm>
            <a:off x="537006" y="12346748"/>
            <a:ext cx="23309988" cy="1"/>
          </a:xfrm>
          <a:prstGeom prst="line">
            <a:avLst/>
          </a:prstGeom>
          <a:ln w="25400">
            <a:solidFill>
              <a:srgbClr val="000000">
                <a:alpha val="5000"/>
              </a:srgbClr>
            </a:solidFill>
            <a:miter lim="400000"/>
          </a:ln>
        </p:spPr>
        <p:txBody>
          <a:bodyPr lIns="45718" tIns="45718" rIns="45718" bIns="45718"/>
          <a:lstStyle/>
          <a:p>
            <a:pPr/>
          </a:p>
        </p:txBody>
      </p:sp>
      <p:sp>
        <p:nvSpPr>
          <p:cNvPr id="3473" name="07 Tone of voice"/>
          <p:cNvSpPr txBox="1"/>
          <p:nvPr>
            <p:ph type="title" hasCustomPrompt="1"/>
          </p:nvPr>
        </p:nvSpPr>
        <p:spPr>
          <a:xfrm>
            <a:off x="537006" y="584953"/>
            <a:ext cx="14338937" cy="1938992"/>
          </a:xfrm>
          <a:prstGeom prst="rect">
            <a:avLst/>
          </a:prstGeom>
        </p:spPr>
        <p:txBody>
          <a:bodyPr anchor="t"/>
          <a:lstStyle>
            <a:lvl1pPr>
              <a:defRPr spc="-450" sz="15000"/>
            </a:lvl1pPr>
          </a:lstStyle>
          <a:p>
            <a:pPr/>
            <a:r>
              <a:t>07 Tone of voice</a:t>
            </a:r>
          </a:p>
        </p:txBody>
      </p:sp>
      <p:sp>
        <p:nvSpPr>
          <p:cNvPr id="347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475" name="Body Level One…"/>
          <p:cNvSpPr txBox="1"/>
          <p:nvPr>
            <p:ph type="body" sz="quarter" idx="1" hasCustomPrompt="1"/>
          </p:nvPr>
        </p:nvSpPr>
        <p:spPr>
          <a:xfrm>
            <a:off x="20658867" y="9539795"/>
            <a:ext cx="1487422" cy="435826"/>
          </a:xfrm>
          <a:prstGeom prst="rect">
            <a:avLst/>
          </a:prstGeom>
        </p:spPr>
        <p:txBody>
          <a:bodyPr/>
          <a:lstStyle>
            <a:lvl1pPr algn="r">
              <a:lnSpc>
                <a:spcPct val="110000"/>
              </a:lnSpc>
              <a:defRPr sz="2200">
                <a:solidFill>
                  <a:srgbClr val="C0C0C0"/>
                </a:solidFill>
              </a:defRPr>
            </a:lvl1pPr>
            <a:lvl2pPr algn="r">
              <a:lnSpc>
                <a:spcPct val="110000"/>
              </a:lnSpc>
              <a:defRPr sz="2200">
                <a:solidFill>
                  <a:srgbClr val="C0C0C0"/>
                </a:solidFill>
              </a:defRPr>
            </a:lvl2pPr>
            <a:lvl3pPr algn="r">
              <a:lnSpc>
                <a:spcPct val="110000"/>
              </a:lnSpc>
              <a:defRPr sz="2200">
                <a:solidFill>
                  <a:srgbClr val="C0C0C0"/>
                </a:solidFill>
              </a:defRPr>
            </a:lvl3pPr>
            <a:lvl4pPr algn="r">
              <a:lnSpc>
                <a:spcPct val="110000"/>
              </a:lnSpc>
              <a:defRPr sz="2200">
                <a:solidFill>
                  <a:srgbClr val="C0C0C0"/>
                </a:solidFill>
              </a:defRPr>
            </a:lvl4pPr>
            <a:lvl5pPr algn="r">
              <a:lnSpc>
                <a:spcPct val="110000"/>
              </a:lnSpc>
              <a:defRPr sz="2200">
                <a:solidFill>
                  <a:srgbClr val="C0C0C0"/>
                </a:solidFill>
              </a:defRPr>
            </a:lvl5pPr>
          </a:lstStyle>
          <a:p>
            <a:pPr/>
            <a:r>
              <a:t>62</a:t>
            </a:r>
          </a:p>
          <a:p>
            <a:pPr lvl="1"/>
            <a:r>
              <a:t/>
            </a:r>
          </a:p>
          <a:p>
            <a:pPr lvl="2"/>
            <a:r>
              <a:t/>
            </a:r>
          </a:p>
          <a:p>
            <a:pPr lvl="3"/>
            <a:r>
              <a:t/>
            </a:r>
          </a:p>
          <a:p>
            <a:pPr lvl="4"/>
            <a:r>
              <a:t/>
            </a:r>
          </a:p>
        </p:txBody>
      </p:sp>
      <p:sp>
        <p:nvSpPr>
          <p:cNvPr id="3476" name="Text Placeholder 14"/>
          <p:cNvSpPr/>
          <p:nvPr>
            <p:ph type="body" sz="quarter" idx="21" hasCustomPrompt="1"/>
          </p:nvPr>
        </p:nvSpPr>
        <p:spPr>
          <a:xfrm>
            <a:off x="537006" y="9539795"/>
            <a:ext cx="5519813" cy="523221"/>
          </a:xfrm>
          <a:prstGeom prst="rect">
            <a:avLst/>
          </a:prstGeom>
        </p:spPr>
        <p:txBody>
          <a:bodyPr/>
          <a:lstStyle>
            <a:lvl1pPr>
              <a:defRPr sz="2800"/>
            </a:lvl1pPr>
          </a:lstStyle>
          <a:p>
            <a:pPr/>
            <a:r>
              <a:t>Manifesto</a:t>
            </a:r>
          </a:p>
        </p:txBody>
      </p:sp>
      <p:sp>
        <p:nvSpPr>
          <p:cNvPr id="3477" name="Text Placeholder 14"/>
          <p:cNvSpPr/>
          <p:nvPr>
            <p:ph type="body" sz="quarter" idx="22" hasCustomPrompt="1"/>
          </p:nvPr>
        </p:nvSpPr>
        <p:spPr>
          <a:xfrm>
            <a:off x="20658867" y="10512776"/>
            <a:ext cx="1487422" cy="435826"/>
          </a:xfrm>
          <a:prstGeom prst="rect">
            <a:avLst/>
          </a:prstGeom>
        </p:spPr>
        <p:txBody>
          <a:bodyPr/>
          <a:lstStyle>
            <a:lvl1pPr algn="r">
              <a:lnSpc>
                <a:spcPct val="110000"/>
              </a:lnSpc>
              <a:defRPr sz="2200">
                <a:solidFill>
                  <a:srgbClr val="C0C0C0"/>
                </a:solidFill>
              </a:defRPr>
            </a:lvl1pPr>
          </a:lstStyle>
          <a:p>
            <a:pPr/>
            <a:r>
              <a:t>63 – 66</a:t>
            </a:r>
          </a:p>
        </p:txBody>
      </p:sp>
      <p:sp>
        <p:nvSpPr>
          <p:cNvPr id="3478" name="Text Placeholder 14"/>
          <p:cNvSpPr/>
          <p:nvPr>
            <p:ph type="body" sz="quarter" idx="23" hasCustomPrompt="1"/>
          </p:nvPr>
        </p:nvSpPr>
        <p:spPr>
          <a:xfrm>
            <a:off x="537006" y="10512776"/>
            <a:ext cx="5519813" cy="523221"/>
          </a:xfrm>
          <a:prstGeom prst="rect">
            <a:avLst/>
          </a:prstGeom>
        </p:spPr>
        <p:txBody>
          <a:bodyPr/>
          <a:lstStyle>
            <a:lvl1pPr>
              <a:defRPr sz="2800"/>
            </a:lvl1pPr>
          </a:lstStyle>
          <a:p>
            <a:pPr/>
            <a:r>
              <a:t>How we write</a:t>
            </a:r>
          </a:p>
        </p:txBody>
      </p:sp>
      <p:sp>
        <p:nvSpPr>
          <p:cNvPr id="3479" name="Text Placeholder 14"/>
          <p:cNvSpPr/>
          <p:nvPr>
            <p:ph type="body" sz="quarter" idx="24" hasCustomPrompt="1"/>
          </p:nvPr>
        </p:nvSpPr>
        <p:spPr>
          <a:xfrm>
            <a:off x="20658867" y="11485759"/>
            <a:ext cx="1487422" cy="435826"/>
          </a:xfrm>
          <a:prstGeom prst="rect">
            <a:avLst/>
          </a:prstGeom>
        </p:spPr>
        <p:txBody>
          <a:bodyPr/>
          <a:lstStyle>
            <a:lvl1pPr algn="r">
              <a:lnSpc>
                <a:spcPct val="110000"/>
              </a:lnSpc>
              <a:defRPr sz="2200">
                <a:solidFill>
                  <a:srgbClr val="C0C0C0"/>
                </a:solidFill>
              </a:defRPr>
            </a:lvl1pPr>
          </a:lstStyle>
          <a:p>
            <a:pPr/>
            <a:r>
              <a:t>67</a:t>
            </a:r>
          </a:p>
        </p:txBody>
      </p:sp>
      <p:sp>
        <p:nvSpPr>
          <p:cNvPr id="3480" name="Text Placeholder 14"/>
          <p:cNvSpPr/>
          <p:nvPr>
            <p:ph type="body" sz="quarter" idx="25" hasCustomPrompt="1"/>
          </p:nvPr>
        </p:nvSpPr>
        <p:spPr>
          <a:xfrm>
            <a:off x="537006" y="11485759"/>
            <a:ext cx="5519813" cy="523221"/>
          </a:xfrm>
          <a:prstGeom prst="rect">
            <a:avLst/>
          </a:prstGeom>
        </p:spPr>
        <p:txBody>
          <a:bodyPr/>
          <a:lstStyle>
            <a:lvl1pPr>
              <a:defRPr sz="2800"/>
            </a:lvl1pPr>
          </a:lstStyle>
          <a:p>
            <a:pPr/>
            <a:r>
              <a:t>Our values</a:t>
            </a:r>
          </a:p>
        </p:txBody>
      </p:sp>
      <p:sp>
        <p:nvSpPr>
          <p:cNvPr id="3481" name="Text Placeholder 14"/>
          <p:cNvSpPr/>
          <p:nvPr>
            <p:ph type="body" sz="quarter" idx="26" hasCustomPrompt="1"/>
          </p:nvPr>
        </p:nvSpPr>
        <p:spPr>
          <a:xfrm>
            <a:off x="20658867" y="12458741"/>
            <a:ext cx="1487422" cy="435826"/>
          </a:xfrm>
          <a:prstGeom prst="rect">
            <a:avLst/>
          </a:prstGeom>
        </p:spPr>
        <p:txBody>
          <a:bodyPr/>
          <a:lstStyle>
            <a:lvl1pPr algn="r">
              <a:lnSpc>
                <a:spcPct val="110000"/>
              </a:lnSpc>
              <a:defRPr sz="2200">
                <a:solidFill>
                  <a:srgbClr val="C0C0C0"/>
                </a:solidFill>
              </a:defRPr>
            </a:lvl1pPr>
          </a:lstStyle>
          <a:p>
            <a:pPr/>
            <a:r>
              <a:t>68 – 69</a:t>
            </a:r>
          </a:p>
        </p:txBody>
      </p:sp>
      <p:sp>
        <p:nvSpPr>
          <p:cNvPr id="3482" name="Text Placeholder 14"/>
          <p:cNvSpPr/>
          <p:nvPr>
            <p:ph type="body" sz="quarter" idx="27" hasCustomPrompt="1"/>
          </p:nvPr>
        </p:nvSpPr>
        <p:spPr>
          <a:xfrm>
            <a:off x="537006" y="12458741"/>
            <a:ext cx="5519813" cy="523221"/>
          </a:xfrm>
          <a:prstGeom prst="rect">
            <a:avLst/>
          </a:prstGeom>
        </p:spPr>
        <p:txBody>
          <a:bodyPr/>
          <a:lstStyle>
            <a:lvl1pPr>
              <a:defRPr sz="2800"/>
            </a:lvl1pPr>
          </a:lstStyle>
          <a:p>
            <a:pPr/>
            <a:r>
              <a:t>Do’s and don’ts</a:t>
            </a:r>
          </a:p>
        </p:txBody>
      </p:sp>
      <p:sp>
        <p:nvSpPr>
          <p:cNvPr id="3483" name="Picture Placeholder 12"/>
          <p:cNvSpPr/>
          <p:nvPr>
            <p:ph type="pic" sz="quarter" idx="28"/>
          </p:nvPr>
        </p:nvSpPr>
        <p:spPr>
          <a:xfrm>
            <a:off x="22694904" y="9539795"/>
            <a:ext cx="1152091" cy="748908"/>
          </a:xfrm>
          <a:prstGeom prst="rect">
            <a:avLst/>
          </a:prstGeom>
        </p:spPr>
        <p:txBody>
          <a:bodyPr lIns="91439" rIns="91439">
            <a:noAutofit/>
          </a:bodyPr>
          <a:lstStyle/>
          <a:p>
            <a:pPr/>
          </a:p>
        </p:txBody>
      </p:sp>
      <p:sp>
        <p:nvSpPr>
          <p:cNvPr id="3484" name="Picture Placeholder 15"/>
          <p:cNvSpPr/>
          <p:nvPr>
            <p:ph type="pic" sz="quarter" idx="29"/>
          </p:nvPr>
        </p:nvSpPr>
        <p:spPr>
          <a:xfrm>
            <a:off x="22694904" y="10512776"/>
            <a:ext cx="1152091" cy="748908"/>
          </a:xfrm>
          <a:prstGeom prst="rect">
            <a:avLst/>
          </a:prstGeom>
        </p:spPr>
        <p:txBody>
          <a:bodyPr lIns="91439" rIns="91439">
            <a:noAutofit/>
          </a:bodyPr>
          <a:lstStyle/>
          <a:p>
            <a:pPr/>
          </a:p>
        </p:txBody>
      </p:sp>
      <p:sp>
        <p:nvSpPr>
          <p:cNvPr id="3485" name="Picture Placeholder 19"/>
          <p:cNvSpPr/>
          <p:nvPr>
            <p:ph type="pic" sz="quarter" idx="30"/>
          </p:nvPr>
        </p:nvSpPr>
        <p:spPr>
          <a:xfrm>
            <a:off x="22694904" y="11485759"/>
            <a:ext cx="1152091" cy="748908"/>
          </a:xfrm>
          <a:prstGeom prst="rect">
            <a:avLst/>
          </a:prstGeom>
        </p:spPr>
        <p:txBody>
          <a:bodyPr lIns="91439" rIns="91439">
            <a:noAutofit/>
          </a:bodyPr>
          <a:lstStyle/>
          <a:p>
            <a:pPr/>
          </a:p>
        </p:txBody>
      </p:sp>
      <p:sp>
        <p:nvSpPr>
          <p:cNvPr id="3486" name="Picture Placeholder 22"/>
          <p:cNvSpPr/>
          <p:nvPr>
            <p:ph type="pic" sz="quarter" idx="31"/>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7 – Grey">
    <p:bg>
      <p:bgPr>
        <a:solidFill>
          <a:srgbClr val="CCCDD1"/>
        </a:solidFill>
      </p:bgPr>
    </p:bg>
    <p:spTree>
      <p:nvGrpSpPr>
        <p:cNvPr id="1" name=""/>
        <p:cNvGrpSpPr/>
        <p:nvPr/>
      </p:nvGrpSpPr>
      <p:grpSpPr>
        <a:xfrm>
          <a:off x="0" y="0"/>
          <a:ext cx="0" cy="0"/>
          <a:chOff x="0" y="0"/>
          <a:chExt cx="0" cy="0"/>
        </a:xfrm>
      </p:grpSpPr>
      <p:sp>
        <p:nvSpPr>
          <p:cNvPr id="3493"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3494"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3495"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3496" name="07 Tone of voice"/>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07 Tone of voice</a:t>
            </a:r>
          </a:p>
        </p:txBody>
      </p:sp>
      <p:sp>
        <p:nvSpPr>
          <p:cNvPr id="349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498" name="Body Level One…"/>
          <p:cNvSpPr txBox="1"/>
          <p:nvPr>
            <p:ph type="body" sz="quarter" idx="1" hasCustomPrompt="1"/>
          </p:nvPr>
        </p:nvSpPr>
        <p:spPr>
          <a:xfrm>
            <a:off x="20658867" y="9539795"/>
            <a:ext cx="1487422" cy="435826"/>
          </a:xfrm>
          <a:prstGeom prst="rect">
            <a:avLst/>
          </a:prstGeom>
        </p:spPr>
        <p:txBody>
          <a:bodyPr/>
          <a:lstStyle>
            <a:lvl1pPr algn="r">
              <a:lnSpc>
                <a:spcPct val="110000"/>
              </a:lnSpc>
              <a:defRPr sz="2200">
                <a:solidFill>
                  <a:srgbClr val="F2F2F2"/>
                </a:solidFill>
              </a:defRPr>
            </a:lvl1pPr>
            <a:lvl2pPr algn="r">
              <a:lnSpc>
                <a:spcPct val="110000"/>
              </a:lnSpc>
              <a:defRPr sz="2200">
                <a:solidFill>
                  <a:srgbClr val="F2F2F2"/>
                </a:solidFill>
              </a:defRPr>
            </a:lvl2pPr>
            <a:lvl3pPr algn="r">
              <a:lnSpc>
                <a:spcPct val="110000"/>
              </a:lnSpc>
              <a:defRPr sz="2200">
                <a:solidFill>
                  <a:srgbClr val="F2F2F2"/>
                </a:solidFill>
              </a:defRPr>
            </a:lvl3pPr>
            <a:lvl4pPr algn="r">
              <a:lnSpc>
                <a:spcPct val="110000"/>
              </a:lnSpc>
              <a:defRPr sz="2200">
                <a:solidFill>
                  <a:srgbClr val="F2F2F2"/>
                </a:solidFill>
              </a:defRPr>
            </a:lvl4pPr>
            <a:lvl5pPr algn="r">
              <a:lnSpc>
                <a:spcPct val="110000"/>
              </a:lnSpc>
              <a:defRPr sz="2200">
                <a:solidFill>
                  <a:srgbClr val="F2F2F2"/>
                </a:solidFill>
              </a:defRPr>
            </a:lvl5pPr>
          </a:lstStyle>
          <a:p>
            <a:pPr/>
            <a:r>
              <a:t>62</a:t>
            </a:r>
          </a:p>
          <a:p>
            <a:pPr lvl="1"/>
            <a:r>
              <a:t/>
            </a:r>
          </a:p>
          <a:p>
            <a:pPr lvl="2"/>
            <a:r>
              <a:t/>
            </a:r>
          </a:p>
          <a:p>
            <a:pPr lvl="3"/>
            <a:r>
              <a:t/>
            </a:r>
          </a:p>
          <a:p>
            <a:pPr lvl="4"/>
            <a:r>
              <a:t/>
            </a:r>
          </a:p>
        </p:txBody>
      </p:sp>
      <p:sp>
        <p:nvSpPr>
          <p:cNvPr id="3499" name="Text Placeholder 14"/>
          <p:cNvSpPr/>
          <p:nvPr>
            <p:ph type="body" sz="quarter" idx="21" hasCustomPrompt="1"/>
          </p:nvPr>
        </p:nvSpPr>
        <p:spPr>
          <a:xfrm>
            <a:off x="537006" y="9539795"/>
            <a:ext cx="5519813" cy="523221"/>
          </a:xfrm>
          <a:prstGeom prst="rect">
            <a:avLst/>
          </a:prstGeom>
        </p:spPr>
        <p:txBody>
          <a:bodyPr/>
          <a:lstStyle>
            <a:lvl1pPr>
              <a:defRPr sz="2800">
                <a:solidFill>
                  <a:srgbClr val="FFFFFF"/>
                </a:solidFill>
              </a:defRPr>
            </a:lvl1pPr>
          </a:lstStyle>
          <a:p>
            <a:pPr/>
            <a:r>
              <a:t>Manifesto</a:t>
            </a:r>
          </a:p>
        </p:txBody>
      </p:sp>
      <p:sp>
        <p:nvSpPr>
          <p:cNvPr id="3500" name="Text Placeholder 14"/>
          <p:cNvSpPr/>
          <p:nvPr>
            <p:ph type="body" sz="quarter" idx="22" hasCustomPrompt="1"/>
          </p:nvPr>
        </p:nvSpPr>
        <p:spPr>
          <a:xfrm>
            <a:off x="20658867" y="10512776"/>
            <a:ext cx="1487422" cy="435826"/>
          </a:xfrm>
          <a:prstGeom prst="rect">
            <a:avLst/>
          </a:prstGeom>
        </p:spPr>
        <p:txBody>
          <a:bodyPr/>
          <a:lstStyle>
            <a:lvl1pPr algn="r">
              <a:lnSpc>
                <a:spcPct val="110000"/>
              </a:lnSpc>
              <a:defRPr sz="2200">
                <a:solidFill>
                  <a:srgbClr val="F2F2F2"/>
                </a:solidFill>
              </a:defRPr>
            </a:lvl1pPr>
          </a:lstStyle>
          <a:p>
            <a:pPr/>
            <a:r>
              <a:t>63 – 66</a:t>
            </a:r>
          </a:p>
        </p:txBody>
      </p:sp>
      <p:sp>
        <p:nvSpPr>
          <p:cNvPr id="3501" name="Text Placeholder 14"/>
          <p:cNvSpPr/>
          <p:nvPr>
            <p:ph type="body" sz="quarter" idx="23" hasCustomPrompt="1"/>
          </p:nvPr>
        </p:nvSpPr>
        <p:spPr>
          <a:xfrm>
            <a:off x="537006" y="10512776"/>
            <a:ext cx="5519813" cy="523221"/>
          </a:xfrm>
          <a:prstGeom prst="rect">
            <a:avLst/>
          </a:prstGeom>
        </p:spPr>
        <p:txBody>
          <a:bodyPr/>
          <a:lstStyle>
            <a:lvl1pPr>
              <a:defRPr sz="2800">
                <a:solidFill>
                  <a:srgbClr val="FFFFFF"/>
                </a:solidFill>
              </a:defRPr>
            </a:lvl1pPr>
          </a:lstStyle>
          <a:p>
            <a:pPr/>
            <a:r>
              <a:t>How we write</a:t>
            </a:r>
          </a:p>
        </p:txBody>
      </p:sp>
      <p:sp>
        <p:nvSpPr>
          <p:cNvPr id="3502" name="Text Placeholder 14"/>
          <p:cNvSpPr/>
          <p:nvPr>
            <p:ph type="body" sz="quarter" idx="24" hasCustomPrompt="1"/>
          </p:nvPr>
        </p:nvSpPr>
        <p:spPr>
          <a:xfrm>
            <a:off x="20658867" y="11485759"/>
            <a:ext cx="1487422" cy="435826"/>
          </a:xfrm>
          <a:prstGeom prst="rect">
            <a:avLst/>
          </a:prstGeom>
        </p:spPr>
        <p:txBody>
          <a:bodyPr/>
          <a:lstStyle>
            <a:lvl1pPr algn="r">
              <a:lnSpc>
                <a:spcPct val="110000"/>
              </a:lnSpc>
              <a:defRPr sz="2200">
                <a:solidFill>
                  <a:srgbClr val="F2F2F2"/>
                </a:solidFill>
              </a:defRPr>
            </a:lvl1pPr>
          </a:lstStyle>
          <a:p>
            <a:pPr/>
            <a:r>
              <a:t>67</a:t>
            </a:r>
          </a:p>
        </p:txBody>
      </p:sp>
      <p:sp>
        <p:nvSpPr>
          <p:cNvPr id="3503" name="Text Placeholder 14"/>
          <p:cNvSpPr/>
          <p:nvPr>
            <p:ph type="body" sz="quarter" idx="25" hasCustomPrompt="1"/>
          </p:nvPr>
        </p:nvSpPr>
        <p:spPr>
          <a:xfrm>
            <a:off x="537006" y="11485759"/>
            <a:ext cx="5519813" cy="523221"/>
          </a:xfrm>
          <a:prstGeom prst="rect">
            <a:avLst/>
          </a:prstGeom>
        </p:spPr>
        <p:txBody>
          <a:bodyPr/>
          <a:lstStyle>
            <a:lvl1pPr>
              <a:defRPr sz="2800">
                <a:solidFill>
                  <a:srgbClr val="FFFFFF"/>
                </a:solidFill>
              </a:defRPr>
            </a:lvl1pPr>
          </a:lstStyle>
          <a:p>
            <a:pPr/>
            <a:r>
              <a:t>Our values</a:t>
            </a:r>
          </a:p>
        </p:txBody>
      </p:sp>
      <p:sp>
        <p:nvSpPr>
          <p:cNvPr id="3504" name="Text Placeholder 14"/>
          <p:cNvSpPr/>
          <p:nvPr>
            <p:ph type="body" sz="quarter" idx="26" hasCustomPrompt="1"/>
          </p:nvPr>
        </p:nvSpPr>
        <p:spPr>
          <a:xfrm>
            <a:off x="20658867" y="12458741"/>
            <a:ext cx="1487422" cy="435826"/>
          </a:xfrm>
          <a:prstGeom prst="rect">
            <a:avLst/>
          </a:prstGeom>
        </p:spPr>
        <p:txBody>
          <a:bodyPr/>
          <a:lstStyle>
            <a:lvl1pPr algn="r">
              <a:lnSpc>
                <a:spcPct val="110000"/>
              </a:lnSpc>
              <a:defRPr sz="2200">
                <a:solidFill>
                  <a:srgbClr val="F2F2F2"/>
                </a:solidFill>
              </a:defRPr>
            </a:lvl1pPr>
          </a:lstStyle>
          <a:p>
            <a:pPr/>
            <a:r>
              <a:t>68 – 69</a:t>
            </a:r>
          </a:p>
        </p:txBody>
      </p:sp>
      <p:sp>
        <p:nvSpPr>
          <p:cNvPr id="3505" name="Text Placeholder 14"/>
          <p:cNvSpPr/>
          <p:nvPr>
            <p:ph type="body" sz="quarter" idx="27" hasCustomPrompt="1"/>
          </p:nvPr>
        </p:nvSpPr>
        <p:spPr>
          <a:xfrm>
            <a:off x="537006" y="12458741"/>
            <a:ext cx="5519813" cy="523221"/>
          </a:xfrm>
          <a:prstGeom prst="rect">
            <a:avLst/>
          </a:prstGeom>
        </p:spPr>
        <p:txBody>
          <a:bodyPr/>
          <a:lstStyle>
            <a:lvl1pPr>
              <a:defRPr sz="2800">
                <a:solidFill>
                  <a:srgbClr val="FFFFFF"/>
                </a:solidFill>
              </a:defRPr>
            </a:lvl1pPr>
          </a:lstStyle>
          <a:p>
            <a:pPr/>
            <a:r>
              <a:t>Do’s and don’ts</a:t>
            </a:r>
          </a:p>
        </p:txBody>
      </p:sp>
      <p:sp>
        <p:nvSpPr>
          <p:cNvPr id="3506" name="Picture Placeholder 12"/>
          <p:cNvSpPr/>
          <p:nvPr>
            <p:ph type="pic" sz="quarter" idx="28"/>
          </p:nvPr>
        </p:nvSpPr>
        <p:spPr>
          <a:xfrm>
            <a:off x="22694904" y="9539795"/>
            <a:ext cx="1152091" cy="748908"/>
          </a:xfrm>
          <a:prstGeom prst="rect">
            <a:avLst/>
          </a:prstGeom>
        </p:spPr>
        <p:txBody>
          <a:bodyPr lIns="91439" rIns="91439">
            <a:noAutofit/>
          </a:bodyPr>
          <a:lstStyle/>
          <a:p>
            <a:pPr/>
          </a:p>
        </p:txBody>
      </p:sp>
      <p:sp>
        <p:nvSpPr>
          <p:cNvPr id="3507" name="Picture Placeholder 15"/>
          <p:cNvSpPr/>
          <p:nvPr>
            <p:ph type="pic" sz="quarter" idx="29"/>
          </p:nvPr>
        </p:nvSpPr>
        <p:spPr>
          <a:xfrm>
            <a:off x="22694904" y="10512776"/>
            <a:ext cx="1152091" cy="748908"/>
          </a:xfrm>
          <a:prstGeom prst="rect">
            <a:avLst/>
          </a:prstGeom>
        </p:spPr>
        <p:txBody>
          <a:bodyPr lIns="91439" rIns="91439">
            <a:noAutofit/>
          </a:bodyPr>
          <a:lstStyle/>
          <a:p>
            <a:pPr/>
          </a:p>
        </p:txBody>
      </p:sp>
      <p:sp>
        <p:nvSpPr>
          <p:cNvPr id="3508" name="Picture Placeholder 19"/>
          <p:cNvSpPr/>
          <p:nvPr>
            <p:ph type="pic" sz="quarter" idx="30"/>
          </p:nvPr>
        </p:nvSpPr>
        <p:spPr>
          <a:xfrm>
            <a:off x="22694904" y="11485759"/>
            <a:ext cx="1152091" cy="748908"/>
          </a:xfrm>
          <a:prstGeom prst="rect">
            <a:avLst/>
          </a:prstGeom>
        </p:spPr>
        <p:txBody>
          <a:bodyPr lIns="91439" rIns="91439">
            <a:noAutofit/>
          </a:bodyPr>
          <a:lstStyle/>
          <a:p>
            <a:pPr/>
          </a:p>
        </p:txBody>
      </p:sp>
      <p:sp>
        <p:nvSpPr>
          <p:cNvPr id="3509" name="Picture Placeholder 22"/>
          <p:cNvSpPr/>
          <p:nvPr>
            <p:ph type="pic" sz="quarter" idx="31"/>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7 – Black">
    <p:bg>
      <p:bgPr>
        <a:solidFill>
          <a:srgbClr val="000000"/>
        </a:solidFill>
      </p:bgPr>
    </p:bg>
    <p:spTree>
      <p:nvGrpSpPr>
        <p:cNvPr id="1" name=""/>
        <p:cNvGrpSpPr/>
        <p:nvPr/>
      </p:nvGrpSpPr>
      <p:grpSpPr>
        <a:xfrm>
          <a:off x="0" y="0"/>
          <a:ext cx="0" cy="0"/>
          <a:chOff x="0" y="0"/>
          <a:chExt cx="0" cy="0"/>
        </a:xfrm>
      </p:grpSpPr>
      <p:sp>
        <p:nvSpPr>
          <p:cNvPr id="3516"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3517"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3518"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3519" name="07 Tone of voice"/>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07 Tone of voice</a:t>
            </a:r>
          </a:p>
        </p:txBody>
      </p:sp>
      <p:sp>
        <p:nvSpPr>
          <p:cNvPr id="352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521" name="Body Level One…"/>
          <p:cNvSpPr txBox="1"/>
          <p:nvPr>
            <p:ph type="body" sz="quarter" idx="1" hasCustomPrompt="1"/>
          </p:nvPr>
        </p:nvSpPr>
        <p:spPr>
          <a:xfrm>
            <a:off x="20658867" y="9539795"/>
            <a:ext cx="1487422" cy="435826"/>
          </a:xfrm>
          <a:prstGeom prst="rect">
            <a:avLst/>
          </a:prstGeom>
        </p:spPr>
        <p:txBody>
          <a:bodyPr/>
          <a:lstStyle>
            <a:lvl1pPr algn="r">
              <a:lnSpc>
                <a:spcPct val="110000"/>
              </a:lnSpc>
              <a:defRPr sz="2200">
                <a:solidFill>
                  <a:srgbClr val="808080"/>
                </a:solidFill>
              </a:defRPr>
            </a:lvl1pPr>
            <a:lvl2pPr algn="r">
              <a:lnSpc>
                <a:spcPct val="110000"/>
              </a:lnSpc>
              <a:defRPr sz="2200">
                <a:solidFill>
                  <a:srgbClr val="808080"/>
                </a:solidFill>
              </a:defRPr>
            </a:lvl2pPr>
            <a:lvl3pPr algn="r">
              <a:lnSpc>
                <a:spcPct val="110000"/>
              </a:lnSpc>
              <a:defRPr sz="2200">
                <a:solidFill>
                  <a:srgbClr val="808080"/>
                </a:solidFill>
              </a:defRPr>
            </a:lvl3pPr>
            <a:lvl4pPr algn="r">
              <a:lnSpc>
                <a:spcPct val="110000"/>
              </a:lnSpc>
              <a:defRPr sz="2200">
                <a:solidFill>
                  <a:srgbClr val="808080"/>
                </a:solidFill>
              </a:defRPr>
            </a:lvl4pPr>
            <a:lvl5pPr algn="r">
              <a:lnSpc>
                <a:spcPct val="110000"/>
              </a:lnSpc>
              <a:defRPr sz="2200">
                <a:solidFill>
                  <a:srgbClr val="808080"/>
                </a:solidFill>
              </a:defRPr>
            </a:lvl5pPr>
          </a:lstStyle>
          <a:p>
            <a:pPr/>
            <a:r>
              <a:t>62</a:t>
            </a:r>
          </a:p>
          <a:p>
            <a:pPr lvl="1"/>
            <a:r>
              <a:t/>
            </a:r>
          </a:p>
          <a:p>
            <a:pPr lvl="2"/>
            <a:r>
              <a:t/>
            </a:r>
          </a:p>
          <a:p>
            <a:pPr lvl="3"/>
            <a:r>
              <a:t/>
            </a:r>
          </a:p>
          <a:p>
            <a:pPr lvl="4"/>
            <a:r>
              <a:t/>
            </a:r>
          </a:p>
        </p:txBody>
      </p:sp>
      <p:sp>
        <p:nvSpPr>
          <p:cNvPr id="3522" name="Text Placeholder 14"/>
          <p:cNvSpPr/>
          <p:nvPr>
            <p:ph type="body" sz="quarter" idx="21" hasCustomPrompt="1"/>
          </p:nvPr>
        </p:nvSpPr>
        <p:spPr>
          <a:xfrm>
            <a:off x="537006" y="9539795"/>
            <a:ext cx="5519813" cy="523221"/>
          </a:xfrm>
          <a:prstGeom prst="rect">
            <a:avLst/>
          </a:prstGeom>
        </p:spPr>
        <p:txBody>
          <a:bodyPr/>
          <a:lstStyle>
            <a:lvl1pPr>
              <a:defRPr sz="2800">
                <a:solidFill>
                  <a:srgbClr val="FFFFFF"/>
                </a:solidFill>
              </a:defRPr>
            </a:lvl1pPr>
          </a:lstStyle>
          <a:p>
            <a:pPr/>
            <a:r>
              <a:t>Manifesto</a:t>
            </a:r>
          </a:p>
        </p:txBody>
      </p:sp>
      <p:sp>
        <p:nvSpPr>
          <p:cNvPr id="3523" name="Text Placeholder 14"/>
          <p:cNvSpPr/>
          <p:nvPr>
            <p:ph type="body" sz="quarter" idx="22" hasCustomPrompt="1"/>
          </p:nvPr>
        </p:nvSpPr>
        <p:spPr>
          <a:xfrm>
            <a:off x="20658867" y="10512776"/>
            <a:ext cx="1487422" cy="435826"/>
          </a:xfrm>
          <a:prstGeom prst="rect">
            <a:avLst/>
          </a:prstGeom>
        </p:spPr>
        <p:txBody>
          <a:bodyPr/>
          <a:lstStyle>
            <a:lvl1pPr algn="r">
              <a:lnSpc>
                <a:spcPct val="110000"/>
              </a:lnSpc>
              <a:defRPr sz="2200">
                <a:solidFill>
                  <a:srgbClr val="808080"/>
                </a:solidFill>
              </a:defRPr>
            </a:lvl1pPr>
          </a:lstStyle>
          <a:p>
            <a:pPr/>
            <a:r>
              <a:t>63 – 66</a:t>
            </a:r>
          </a:p>
        </p:txBody>
      </p:sp>
      <p:sp>
        <p:nvSpPr>
          <p:cNvPr id="3524" name="Text Placeholder 14"/>
          <p:cNvSpPr/>
          <p:nvPr>
            <p:ph type="body" sz="quarter" idx="23" hasCustomPrompt="1"/>
          </p:nvPr>
        </p:nvSpPr>
        <p:spPr>
          <a:xfrm>
            <a:off x="537006" y="10512776"/>
            <a:ext cx="5519813" cy="523221"/>
          </a:xfrm>
          <a:prstGeom prst="rect">
            <a:avLst/>
          </a:prstGeom>
        </p:spPr>
        <p:txBody>
          <a:bodyPr/>
          <a:lstStyle>
            <a:lvl1pPr>
              <a:defRPr sz="2800">
                <a:solidFill>
                  <a:srgbClr val="FFFFFF"/>
                </a:solidFill>
              </a:defRPr>
            </a:lvl1pPr>
          </a:lstStyle>
          <a:p>
            <a:pPr/>
            <a:r>
              <a:t>How we write</a:t>
            </a:r>
          </a:p>
        </p:txBody>
      </p:sp>
      <p:sp>
        <p:nvSpPr>
          <p:cNvPr id="3525" name="Text Placeholder 14"/>
          <p:cNvSpPr/>
          <p:nvPr>
            <p:ph type="body" sz="quarter" idx="24" hasCustomPrompt="1"/>
          </p:nvPr>
        </p:nvSpPr>
        <p:spPr>
          <a:xfrm>
            <a:off x="20658867" y="11485759"/>
            <a:ext cx="1487422" cy="435826"/>
          </a:xfrm>
          <a:prstGeom prst="rect">
            <a:avLst/>
          </a:prstGeom>
        </p:spPr>
        <p:txBody>
          <a:bodyPr/>
          <a:lstStyle>
            <a:lvl1pPr algn="r">
              <a:lnSpc>
                <a:spcPct val="110000"/>
              </a:lnSpc>
              <a:defRPr sz="2200">
                <a:solidFill>
                  <a:srgbClr val="808080"/>
                </a:solidFill>
              </a:defRPr>
            </a:lvl1pPr>
          </a:lstStyle>
          <a:p>
            <a:pPr/>
            <a:r>
              <a:t>67</a:t>
            </a:r>
          </a:p>
        </p:txBody>
      </p:sp>
      <p:sp>
        <p:nvSpPr>
          <p:cNvPr id="3526" name="Text Placeholder 14"/>
          <p:cNvSpPr/>
          <p:nvPr>
            <p:ph type="body" sz="quarter" idx="25" hasCustomPrompt="1"/>
          </p:nvPr>
        </p:nvSpPr>
        <p:spPr>
          <a:xfrm>
            <a:off x="537006" y="11485759"/>
            <a:ext cx="5519813" cy="523221"/>
          </a:xfrm>
          <a:prstGeom prst="rect">
            <a:avLst/>
          </a:prstGeom>
        </p:spPr>
        <p:txBody>
          <a:bodyPr/>
          <a:lstStyle>
            <a:lvl1pPr>
              <a:defRPr sz="2800">
                <a:solidFill>
                  <a:srgbClr val="FFFFFF"/>
                </a:solidFill>
              </a:defRPr>
            </a:lvl1pPr>
          </a:lstStyle>
          <a:p>
            <a:pPr/>
            <a:r>
              <a:t>Our values</a:t>
            </a:r>
          </a:p>
        </p:txBody>
      </p:sp>
      <p:sp>
        <p:nvSpPr>
          <p:cNvPr id="3527" name="Text Placeholder 14"/>
          <p:cNvSpPr/>
          <p:nvPr>
            <p:ph type="body" sz="quarter" idx="26" hasCustomPrompt="1"/>
          </p:nvPr>
        </p:nvSpPr>
        <p:spPr>
          <a:xfrm>
            <a:off x="20658867" y="12458741"/>
            <a:ext cx="1487422" cy="435826"/>
          </a:xfrm>
          <a:prstGeom prst="rect">
            <a:avLst/>
          </a:prstGeom>
        </p:spPr>
        <p:txBody>
          <a:bodyPr/>
          <a:lstStyle>
            <a:lvl1pPr algn="r">
              <a:lnSpc>
                <a:spcPct val="110000"/>
              </a:lnSpc>
              <a:defRPr sz="2200">
                <a:solidFill>
                  <a:srgbClr val="808080"/>
                </a:solidFill>
              </a:defRPr>
            </a:lvl1pPr>
          </a:lstStyle>
          <a:p>
            <a:pPr/>
            <a:r>
              <a:t>68 – 69</a:t>
            </a:r>
          </a:p>
        </p:txBody>
      </p:sp>
      <p:sp>
        <p:nvSpPr>
          <p:cNvPr id="3528" name="Text Placeholder 14"/>
          <p:cNvSpPr/>
          <p:nvPr>
            <p:ph type="body" sz="quarter" idx="27" hasCustomPrompt="1"/>
          </p:nvPr>
        </p:nvSpPr>
        <p:spPr>
          <a:xfrm>
            <a:off x="537006" y="12458741"/>
            <a:ext cx="5519813" cy="523221"/>
          </a:xfrm>
          <a:prstGeom prst="rect">
            <a:avLst/>
          </a:prstGeom>
        </p:spPr>
        <p:txBody>
          <a:bodyPr/>
          <a:lstStyle>
            <a:lvl1pPr>
              <a:defRPr sz="2800">
                <a:solidFill>
                  <a:srgbClr val="FFFFFF"/>
                </a:solidFill>
              </a:defRPr>
            </a:lvl1pPr>
          </a:lstStyle>
          <a:p>
            <a:pPr/>
            <a:r>
              <a:t>Do’s and don’ts</a:t>
            </a:r>
          </a:p>
        </p:txBody>
      </p:sp>
      <p:sp>
        <p:nvSpPr>
          <p:cNvPr id="3529" name="Picture Placeholder 12"/>
          <p:cNvSpPr/>
          <p:nvPr>
            <p:ph type="pic" sz="quarter" idx="28"/>
          </p:nvPr>
        </p:nvSpPr>
        <p:spPr>
          <a:xfrm>
            <a:off x="22694904" y="9539795"/>
            <a:ext cx="1152091" cy="748908"/>
          </a:xfrm>
          <a:prstGeom prst="rect">
            <a:avLst/>
          </a:prstGeom>
        </p:spPr>
        <p:txBody>
          <a:bodyPr lIns="91439" rIns="91439">
            <a:noAutofit/>
          </a:bodyPr>
          <a:lstStyle/>
          <a:p>
            <a:pPr/>
          </a:p>
        </p:txBody>
      </p:sp>
      <p:sp>
        <p:nvSpPr>
          <p:cNvPr id="3530" name="Picture Placeholder 15"/>
          <p:cNvSpPr/>
          <p:nvPr>
            <p:ph type="pic" sz="quarter" idx="29"/>
          </p:nvPr>
        </p:nvSpPr>
        <p:spPr>
          <a:xfrm>
            <a:off x="22694904" y="10512776"/>
            <a:ext cx="1152091" cy="748908"/>
          </a:xfrm>
          <a:prstGeom prst="rect">
            <a:avLst/>
          </a:prstGeom>
        </p:spPr>
        <p:txBody>
          <a:bodyPr lIns="91439" rIns="91439">
            <a:noAutofit/>
          </a:bodyPr>
          <a:lstStyle/>
          <a:p>
            <a:pPr/>
          </a:p>
        </p:txBody>
      </p:sp>
      <p:sp>
        <p:nvSpPr>
          <p:cNvPr id="3531" name="Picture Placeholder 19"/>
          <p:cNvSpPr/>
          <p:nvPr>
            <p:ph type="pic" sz="quarter" idx="30"/>
          </p:nvPr>
        </p:nvSpPr>
        <p:spPr>
          <a:xfrm>
            <a:off x="22694904" y="11485759"/>
            <a:ext cx="1152091" cy="748908"/>
          </a:xfrm>
          <a:prstGeom prst="rect">
            <a:avLst/>
          </a:prstGeom>
        </p:spPr>
        <p:txBody>
          <a:bodyPr lIns="91439" rIns="91439">
            <a:noAutofit/>
          </a:bodyPr>
          <a:lstStyle/>
          <a:p>
            <a:pPr/>
          </a:p>
        </p:txBody>
      </p:sp>
      <p:sp>
        <p:nvSpPr>
          <p:cNvPr id="3532" name="Picture Placeholder 22"/>
          <p:cNvSpPr/>
          <p:nvPr>
            <p:ph type="pic" sz="quarter" idx="31"/>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Manifesto">
    <p:spTree>
      <p:nvGrpSpPr>
        <p:cNvPr id="1" name=""/>
        <p:cNvGrpSpPr/>
        <p:nvPr/>
      </p:nvGrpSpPr>
      <p:grpSpPr>
        <a:xfrm>
          <a:off x="0" y="0"/>
          <a:ext cx="0" cy="0"/>
          <a:chOff x="0" y="0"/>
          <a:chExt cx="0" cy="0"/>
        </a:xfrm>
      </p:grpSpPr>
      <p:sp>
        <p:nvSpPr>
          <p:cNvPr id="3539" name="Body Level One…"/>
          <p:cNvSpPr txBox="1"/>
          <p:nvPr>
            <p:ph type="body" sz="half" idx="1" hasCustomPrompt="1"/>
          </p:nvPr>
        </p:nvSpPr>
        <p:spPr>
          <a:xfrm>
            <a:off x="537006" y="8135581"/>
            <a:ext cx="14250972" cy="5078314"/>
          </a:xfrm>
          <a:prstGeom prst="rect">
            <a:avLst/>
          </a:prstGeom>
        </p:spPr>
        <p:txBody>
          <a:bodyPr anchor="b"/>
          <a:lstStyle>
            <a:lvl1pPr>
              <a:lnSpc>
                <a:spcPct val="90000"/>
              </a:lnSpc>
              <a:defRPr spc="-180" sz="6000">
                <a:solidFill>
                  <a:srgbClr val="808080"/>
                </a:solidFill>
              </a:defRPr>
            </a:lvl1pPr>
            <a:lvl2pPr>
              <a:lnSpc>
                <a:spcPct val="90000"/>
              </a:lnSpc>
              <a:defRPr spc="-180" sz="6000">
                <a:solidFill>
                  <a:srgbClr val="808080"/>
                </a:solidFill>
              </a:defRPr>
            </a:lvl2pPr>
            <a:lvl3pPr>
              <a:lnSpc>
                <a:spcPct val="90000"/>
              </a:lnSpc>
              <a:defRPr spc="-180" sz="6000">
                <a:solidFill>
                  <a:srgbClr val="808080"/>
                </a:solidFill>
              </a:defRPr>
            </a:lvl3pPr>
            <a:lvl4pPr>
              <a:lnSpc>
                <a:spcPct val="90000"/>
              </a:lnSpc>
              <a:defRPr spc="-180" sz="6000">
                <a:solidFill>
                  <a:srgbClr val="808080"/>
                </a:solidFill>
              </a:defRPr>
            </a:lvl4pPr>
            <a:lvl5pPr>
              <a:lnSpc>
                <a:spcPct val="90000"/>
              </a:lnSpc>
              <a:defRPr spc="-180" sz="6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540"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Tone of voice</a:t>
            </a:r>
          </a:p>
        </p:txBody>
      </p:sp>
      <p:sp>
        <p:nvSpPr>
          <p:cNvPr id="3541" name="Manifesto"/>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Manifesto</a:t>
            </a:r>
          </a:p>
        </p:txBody>
      </p:sp>
      <p:sp>
        <p:nvSpPr>
          <p:cNvPr id="354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Manifesto – Grey">
    <p:bg>
      <p:bgPr>
        <a:solidFill>
          <a:srgbClr val="CCCDD1"/>
        </a:solidFill>
      </p:bgPr>
    </p:bg>
    <p:spTree>
      <p:nvGrpSpPr>
        <p:cNvPr id="1" name=""/>
        <p:cNvGrpSpPr/>
        <p:nvPr/>
      </p:nvGrpSpPr>
      <p:grpSpPr>
        <a:xfrm>
          <a:off x="0" y="0"/>
          <a:ext cx="0" cy="0"/>
          <a:chOff x="0" y="0"/>
          <a:chExt cx="0" cy="0"/>
        </a:xfrm>
      </p:grpSpPr>
      <p:sp>
        <p:nvSpPr>
          <p:cNvPr id="3549" name="Body Level One…"/>
          <p:cNvSpPr txBox="1"/>
          <p:nvPr>
            <p:ph type="body" sz="half" idx="1" hasCustomPrompt="1"/>
          </p:nvPr>
        </p:nvSpPr>
        <p:spPr>
          <a:xfrm>
            <a:off x="537006" y="8135581"/>
            <a:ext cx="14250972" cy="5078314"/>
          </a:xfrm>
          <a:prstGeom prst="rect">
            <a:avLst/>
          </a:prstGeom>
        </p:spPr>
        <p:txBody>
          <a:bodyPr anchor="b"/>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550"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Tone of voice</a:t>
            </a:r>
          </a:p>
        </p:txBody>
      </p:sp>
      <p:sp>
        <p:nvSpPr>
          <p:cNvPr id="3551" name="Manifesto"/>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Manifesto</a:t>
            </a:r>
          </a:p>
        </p:txBody>
      </p:sp>
      <p:sp>
        <p:nvSpPr>
          <p:cNvPr id="355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2 – Dark">
    <p:bg>
      <p:bgPr>
        <a:solidFill>
          <a:srgbClr val="000000"/>
        </a:solidFill>
      </p:bgPr>
    </p:bg>
    <p:spTree>
      <p:nvGrpSpPr>
        <p:cNvPr id="1" name=""/>
        <p:cNvGrpSpPr/>
        <p:nvPr/>
      </p:nvGrpSpPr>
      <p:grpSpPr>
        <a:xfrm>
          <a:off x="0" y="0"/>
          <a:ext cx="0" cy="0"/>
          <a:chOff x="0" y="0"/>
          <a:chExt cx="0" cy="0"/>
        </a:xfrm>
      </p:grpSpPr>
      <p:sp>
        <p:nvSpPr>
          <p:cNvPr id="28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82"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Foreword</a:t>
            </a:r>
          </a:p>
          <a:p>
            <a:pPr lvl="1"/>
            <a:r>
              <a:t/>
            </a:r>
          </a:p>
          <a:p>
            <a:pPr lvl="2"/>
            <a:r>
              <a:t/>
            </a:r>
          </a:p>
          <a:p>
            <a:pPr lvl="3"/>
            <a:r>
              <a:t/>
            </a:r>
          </a:p>
          <a:p>
            <a:pPr lvl="4"/>
            <a:r>
              <a:t/>
            </a:r>
          </a:p>
        </p:txBody>
      </p:sp>
      <p:sp>
        <p:nvSpPr>
          <p:cNvPr id="283" name="Lorem ipsum dolor sit amet, consectetur adipiscing elit. Sed do eiusmod tempor incididunt ut labore et dolore magna aliqua. Ut enim ad minim veniam, quis nostrud exercitation ullamco laboris nisi ut aliquip ex ea commodo consequat."/>
          <p:cNvSpPr txBox="1"/>
          <p:nvPr>
            <p:ph type="title" hasCustomPrompt="1"/>
          </p:nvPr>
        </p:nvSpPr>
        <p:spPr>
          <a:xfrm>
            <a:off x="537005" y="936381"/>
            <a:ext cx="14250970" cy="5078314"/>
          </a:xfrm>
          <a:prstGeom prst="rect">
            <a:avLst/>
          </a:prstGeom>
        </p:spPr>
        <p:txBody>
          <a:bodyPr anchor="t"/>
          <a:lstStyle>
            <a:lvl1pPr>
              <a:lnSpc>
                <a:spcPct val="90000"/>
              </a:lnSpc>
              <a:defRPr spc="-180" sz="6000">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8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Manifesto – Black">
    <p:bg>
      <p:bgPr>
        <a:solidFill>
          <a:srgbClr val="000000"/>
        </a:solidFill>
      </p:bgPr>
    </p:bg>
    <p:spTree>
      <p:nvGrpSpPr>
        <p:cNvPr id="1" name=""/>
        <p:cNvGrpSpPr/>
        <p:nvPr/>
      </p:nvGrpSpPr>
      <p:grpSpPr>
        <a:xfrm>
          <a:off x="0" y="0"/>
          <a:ext cx="0" cy="0"/>
          <a:chOff x="0" y="0"/>
          <a:chExt cx="0" cy="0"/>
        </a:xfrm>
      </p:grpSpPr>
      <p:sp>
        <p:nvSpPr>
          <p:cNvPr id="3559" name="Body Level One…"/>
          <p:cNvSpPr txBox="1"/>
          <p:nvPr>
            <p:ph type="body" sz="half" idx="1" hasCustomPrompt="1"/>
          </p:nvPr>
        </p:nvSpPr>
        <p:spPr>
          <a:xfrm>
            <a:off x="537006" y="8135581"/>
            <a:ext cx="14250972" cy="5078314"/>
          </a:xfrm>
          <a:prstGeom prst="rect">
            <a:avLst/>
          </a:prstGeom>
        </p:spPr>
        <p:txBody>
          <a:bodyPr anchor="b"/>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560"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Tone of voice</a:t>
            </a:r>
          </a:p>
        </p:txBody>
      </p:sp>
      <p:sp>
        <p:nvSpPr>
          <p:cNvPr id="3561" name="Manifesto"/>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Manifesto</a:t>
            </a:r>
          </a:p>
        </p:txBody>
      </p:sp>
      <p:sp>
        <p:nvSpPr>
          <p:cNvPr id="356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1">
    <p:spTree>
      <p:nvGrpSpPr>
        <p:cNvPr id="1" name=""/>
        <p:cNvGrpSpPr/>
        <p:nvPr/>
      </p:nvGrpSpPr>
      <p:grpSpPr>
        <a:xfrm>
          <a:off x="0" y="0"/>
          <a:ext cx="0" cy="0"/>
          <a:chOff x="0" y="0"/>
          <a:chExt cx="0" cy="0"/>
        </a:xfrm>
      </p:grpSpPr>
      <p:sp>
        <p:nvSpPr>
          <p:cNvPr id="3569" name="Body Level One…"/>
          <p:cNvSpPr txBox="1"/>
          <p:nvPr>
            <p:ph type="body" sz="quarter" idx="1"/>
          </p:nvPr>
        </p:nvSpPr>
        <p:spPr>
          <a:xfrm>
            <a:off x="12318958" y="9148364"/>
            <a:ext cx="11515421" cy="4059636"/>
          </a:xfrm>
          <a:prstGeom prst="rect">
            <a:avLst/>
          </a:prstGeom>
          <a:solidFill>
            <a:srgbClr val="000000">
              <a:alpha val="2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570" name="Rounded Rectangle"/>
          <p:cNvSpPr/>
          <p:nvPr>
            <p:ph type="body" sz="quarter" idx="21"/>
          </p:nvPr>
        </p:nvSpPr>
        <p:spPr>
          <a:xfrm>
            <a:off x="12378255" y="4887479"/>
            <a:ext cx="11396827" cy="3941043"/>
          </a:xfrm>
          <a:prstGeom prst="rect">
            <a:avLst/>
          </a:prstGeom>
          <a:solidFill>
            <a:srgbClr val="000000">
              <a:alpha val="2000"/>
            </a:srgbClr>
          </a:solidFill>
        </p:spPr>
        <p:txBody>
          <a:bodyPr anchor="ctr"/>
          <a:lstStyle/>
          <a:p>
            <a:pPr/>
          </a:p>
        </p:txBody>
      </p:sp>
      <p:sp>
        <p:nvSpPr>
          <p:cNvPr id="3571"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572" name="Rounded Rectangle"/>
          <p:cNvSpPr/>
          <p:nvPr>
            <p:ph type="body" sz="quarter" idx="23"/>
          </p:nvPr>
        </p:nvSpPr>
        <p:spPr>
          <a:xfrm>
            <a:off x="606742" y="9205486"/>
            <a:ext cx="11401180" cy="3945394"/>
          </a:xfrm>
          <a:prstGeom prst="rect">
            <a:avLst/>
          </a:prstGeom>
          <a:solidFill>
            <a:srgbClr val="000000">
              <a:alpha val="2000"/>
            </a:srgbClr>
          </a:solidFill>
        </p:spPr>
        <p:txBody>
          <a:bodyPr anchor="ctr"/>
          <a:lstStyle/>
          <a:p>
            <a:pPr/>
          </a:p>
        </p:txBody>
      </p:sp>
      <p:sp>
        <p:nvSpPr>
          <p:cNvPr id="3573"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574" name="Text Placeholder 14"/>
          <p:cNvSpPr/>
          <p:nvPr>
            <p:ph type="body" sz="quarter" idx="25" hasCustomPrompt="1"/>
          </p:nvPr>
        </p:nvSpPr>
        <p:spPr>
          <a:xfrm>
            <a:off x="1070392" y="5223773"/>
            <a:ext cx="2931192" cy="615553"/>
          </a:xfrm>
          <a:prstGeom prst="rect">
            <a:avLst/>
          </a:prstGeom>
        </p:spPr>
        <p:txBody>
          <a:bodyPr/>
          <a:lstStyle>
            <a:lvl1pPr>
              <a:defRPr sz="3400"/>
            </a:lvl1pPr>
          </a:lstStyle>
          <a:p>
            <a:pPr/>
            <a:r>
              <a:t>Lorem ipsum</a:t>
            </a:r>
          </a:p>
        </p:txBody>
      </p:sp>
      <p:sp>
        <p:nvSpPr>
          <p:cNvPr id="3575"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Tone of voice</a:t>
            </a:r>
          </a:p>
        </p:txBody>
      </p:sp>
      <p:sp>
        <p:nvSpPr>
          <p:cNvPr id="3576"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How we write</a:t>
            </a:r>
          </a:p>
        </p:txBody>
      </p:sp>
      <p:sp>
        <p:nvSpPr>
          <p:cNvPr id="3577"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578" name="Text Placeholder 14"/>
          <p:cNvSpPr/>
          <p:nvPr>
            <p:ph type="body" sz="quarter" idx="28" hasCustomPrompt="1"/>
          </p:nvPr>
        </p:nvSpPr>
        <p:spPr>
          <a:xfrm>
            <a:off x="12836314" y="5223773"/>
            <a:ext cx="2931192" cy="615553"/>
          </a:xfrm>
          <a:prstGeom prst="rect">
            <a:avLst/>
          </a:prstGeom>
        </p:spPr>
        <p:txBody>
          <a:bodyPr/>
          <a:lstStyle>
            <a:lvl1pPr>
              <a:defRPr sz="3400"/>
            </a:lvl1pPr>
          </a:lstStyle>
          <a:p>
            <a:pPr/>
            <a:r>
              <a:t>Lorem ipsum</a:t>
            </a:r>
          </a:p>
        </p:txBody>
      </p:sp>
      <p:sp>
        <p:nvSpPr>
          <p:cNvPr id="3579"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580"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581" name="Text Placeholder 14"/>
          <p:cNvSpPr/>
          <p:nvPr>
            <p:ph type="body" sz="quarter" idx="31" hasCustomPrompt="1"/>
          </p:nvPr>
        </p:nvSpPr>
        <p:spPr>
          <a:xfrm>
            <a:off x="1070392" y="9538182"/>
            <a:ext cx="2931192" cy="615554"/>
          </a:xfrm>
          <a:prstGeom prst="rect">
            <a:avLst/>
          </a:prstGeom>
        </p:spPr>
        <p:txBody>
          <a:bodyPr/>
          <a:lstStyle>
            <a:lvl1pPr>
              <a:defRPr sz="3400"/>
            </a:lvl1pPr>
          </a:lstStyle>
          <a:p>
            <a:pPr/>
            <a:r>
              <a:t>Lorem ipsum</a:t>
            </a:r>
          </a:p>
        </p:txBody>
      </p:sp>
      <p:sp>
        <p:nvSpPr>
          <p:cNvPr id="3582" name="Text Placeholder 14"/>
          <p:cNvSpPr/>
          <p:nvPr>
            <p:ph type="body" sz="quarter" idx="32" hasCustomPrompt="1"/>
          </p:nvPr>
        </p:nvSpPr>
        <p:spPr>
          <a:xfrm>
            <a:off x="12836314" y="9538182"/>
            <a:ext cx="2931192" cy="615554"/>
          </a:xfrm>
          <a:prstGeom prst="rect">
            <a:avLst/>
          </a:prstGeom>
        </p:spPr>
        <p:txBody>
          <a:bodyPr/>
          <a:lstStyle>
            <a:lvl1pPr>
              <a:defRPr sz="3400"/>
            </a:lvl1pPr>
          </a:lstStyle>
          <a:p>
            <a:pPr/>
            <a:r>
              <a:t>Lorem ipsum</a:t>
            </a:r>
          </a:p>
        </p:txBody>
      </p:sp>
      <p:sp>
        <p:nvSpPr>
          <p:cNvPr id="358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1 – Grey">
    <p:bg>
      <p:bgPr>
        <a:solidFill>
          <a:srgbClr val="CCCDD1"/>
        </a:solidFill>
      </p:bgPr>
    </p:bg>
    <p:spTree>
      <p:nvGrpSpPr>
        <p:cNvPr id="1" name=""/>
        <p:cNvGrpSpPr/>
        <p:nvPr/>
      </p:nvGrpSpPr>
      <p:grpSpPr>
        <a:xfrm>
          <a:off x="0" y="0"/>
          <a:ext cx="0" cy="0"/>
          <a:chOff x="0" y="0"/>
          <a:chExt cx="0" cy="0"/>
        </a:xfrm>
      </p:grpSpPr>
      <p:sp>
        <p:nvSpPr>
          <p:cNvPr id="3590" name="Body Level One…"/>
          <p:cNvSpPr txBox="1"/>
          <p:nvPr>
            <p:ph type="body" sz="quarter" idx="1"/>
          </p:nvPr>
        </p:nvSpPr>
        <p:spPr>
          <a:xfrm>
            <a:off x="12318958" y="9148364"/>
            <a:ext cx="11515421" cy="4059636"/>
          </a:xfrm>
          <a:prstGeom prst="rect">
            <a:avLst/>
          </a:prstGeom>
          <a:solidFill>
            <a:srgbClr val="000000">
              <a:alpha val="2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591" name="Rounded Rectangle"/>
          <p:cNvSpPr/>
          <p:nvPr>
            <p:ph type="body" sz="quarter" idx="21"/>
          </p:nvPr>
        </p:nvSpPr>
        <p:spPr>
          <a:xfrm>
            <a:off x="12378255" y="4887479"/>
            <a:ext cx="11396827" cy="3941043"/>
          </a:xfrm>
          <a:prstGeom prst="rect">
            <a:avLst/>
          </a:prstGeom>
          <a:solidFill>
            <a:srgbClr val="000000">
              <a:alpha val="2000"/>
            </a:srgbClr>
          </a:solidFill>
        </p:spPr>
        <p:txBody>
          <a:bodyPr anchor="ctr"/>
          <a:lstStyle/>
          <a:p>
            <a:pPr/>
          </a:p>
        </p:txBody>
      </p:sp>
      <p:sp>
        <p:nvSpPr>
          <p:cNvPr id="3592"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593" name="Rounded Rectangle"/>
          <p:cNvSpPr/>
          <p:nvPr>
            <p:ph type="body" sz="quarter" idx="23"/>
          </p:nvPr>
        </p:nvSpPr>
        <p:spPr>
          <a:xfrm>
            <a:off x="606742" y="9205486"/>
            <a:ext cx="11401180" cy="3945394"/>
          </a:xfrm>
          <a:prstGeom prst="rect">
            <a:avLst/>
          </a:prstGeom>
          <a:solidFill>
            <a:srgbClr val="000000">
              <a:alpha val="2000"/>
            </a:srgbClr>
          </a:solidFill>
        </p:spPr>
        <p:txBody>
          <a:bodyPr anchor="ctr"/>
          <a:lstStyle/>
          <a:p>
            <a:pPr/>
          </a:p>
        </p:txBody>
      </p:sp>
      <p:sp>
        <p:nvSpPr>
          <p:cNvPr id="3594"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595"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596"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Tone of voice</a:t>
            </a:r>
          </a:p>
        </p:txBody>
      </p:sp>
      <p:sp>
        <p:nvSpPr>
          <p:cNvPr id="3597"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598"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599"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600"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601"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602"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603"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
        <p:nvSpPr>
          <p:cNvPr id="360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1 – Black">
    <p:bg>
      <p:bgPr>
        <a:solidFill>
          <a:srgbClr val="000000"/>
        </a:solidFill>
      </p:bgPr>
    </p:bg>
    <p:spTree>
      <p:nvGrpSpPr>
        <p:cNvPr id="1" name=""/>
        <p:cNvGrpSpPr/>
        <p:nvPr/>
      </p:nvGrpSpPr>
      <p:grpSpPr>
        <a:xfrm>
          <a:off x="0" y="0"/>
          <a:ext cx="0" cy="0"/>
          <a:chOff x="0" y="0"/>
          <a:chExt cx="0" cy="0"/>
        </a:xfrm>
      </p:grpSpPr>
      <p:sp>
        <p:nvSpPr>
          <p:cNvPr id="3611" name="Body Level One…"/>
          <p:cNvSpPr txBox="1"/>
          <p:nvPr>
            <p:ph type="body" sz="quarter" idx="1"/>
          </p:nvPr>
        </p:nvSpPr>
        <p:spPr>
          <a:xfrm>
            <a:off x="12318958" y="9148364"/>
            <a:ext cx="11515421" cy="4059636"/>
          </a:xfrm>
          <a:prstGeom prst="rect">
            <a:avLst/>
          </a:prstGeom>
          <a:solidFill>
            <a:srgbClr val="FFFFFF">
              <a:alpha val="5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612" name="Rounded Rectangle"/>
          <p:cNvSpPr/>
          <p:nvPr>
            <p:ph type="body" sz="quarter" idx="21"/>
          </p:nvPr>
        </p:nvSpPr>
        <p:spPr>
          <a:xfrm>
            <a:off x="12378255" y="4887479"/>
            <a:ext cx="11396827" cy="3941043"/>
          </a:xfrm>
          <a:prstGeom prst="rect">
            <a:avLst/>
          </a:prstGeom>
          <a:solidFill>
            <a:srgbClr val="FFFFFF">
              <a:alpha val="5000"/>
            </a:srgbClr>
          </a:solidFill>
        </p:spPr>
        <p:txBody>
          <a:bodyPr anchor="ctr"/>
          <a:lstStyle/>
          <a:p>
            <a:pPr/>
          </a:p>
        </p:txBody>
      </p:sp>
      <p:sp>
        <p:nvSpPr>
          <p:cNvPr id="3613" name="Rounded Rectangle"/>
          <p:cNvSpPr/>
          <p:nvPr>
            <p:ph type="body" sz="quarter" idx="22"/>
          </p:nvPr>
        </p:nvSpPr>
        <p:spPr>
          <a:xfrm>
            <a:off x="608739" y="4887300"/>
            <a:ext cx="11397186" cy="3941401"/>
          </a:xfrm>
          <a:prstGeom prst="rect">
            <a:avLst/>
          </a:prstGeom>
          <a:solidFill>
            <a:srgbClr val="FFFFFF">
              <a:alpha val="10000"/>
            </a:srgbClr>
          </a:solidFill>
        </p:spPr>
        <p:txBody>
          <a:bodyPr anchor="ctr"/>
          <a:lstStyle/>
          <a:p>
            <a:pPr/>
          </a:p>
        </p:txBody>
      </p:sp>
      <p:sp>
        <p:nvSpPr>
          <p:cNvPr id="3614" name="Rounded Rectangle"/>
          <p:cNvSpPr/>
          <p:nvPr>
            <p:ph type="body" sz="quarter" idx="23"/>
          </p:nvPr>
        </p:nvSpPr>
        <p:spPr>
          <a:xfrm>
            <a:off x="606742" y="9205486"/>
            <a:ext cx="11401180" cy="3945394"/>
          </a:xfrm>
          <a:prstGeom prst="rect">
            <a:avLst/>
          </a:prstGeom>
          <a:solidFill>
            <a:srgbClr val="FFFFFF">
              <a:alpha val="5000"/>
            </a:srgbClr>
          </a:solidFill>
        </p:spPr>
        <p:txBody>
          <a:bodyPr anchor="ctr"/>
          <a:lstStyle/>
          <a:p>
            <a:pPr/>
          </a:p>
        </p:txBody>
      </p:sp>
      <p:sp>
        <p:nvSpPr>
          <p:cNvPr id="3615"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16"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617"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Tone of voice</a:t>
            </a:r>
          </a:p>
        </p:txBody>
      </p:sp>
      <p:sp>
        <p:nvSpPr>
          <p:cNvPr id="3618"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619"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20"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621"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22"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23"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624"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
        <p:nvSpPr>
          <p:cNvPr id="362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2">
    <p:spTree>
      <p:nvGrpSpPr>
        <p:cNvPr id="1" name=""/>
        <p:cNvGrpSpPr/>
        <p:nvPr/>
      </p:nvGrpSpPr>
      <p:grpSpPr>
        <a:xfrm>
          <a:off x="0" y="0"/>
          <a:ext cx="0" cy="0"/>
          <a:chOff x="0" y="0"/>
          <a:chExt cx="0" cy="0"/>
        </a:xfrm>
      </p:grpSpPr>
      <p:sp>
        <p:nvSpPr>
          <p:cNvPr id="3632" name="Body Level One…"/>
          <p:cNvSpPr txBox="1"/>
          <p:nvPr>
            <p:ph type="body" sz="quarter" idx="1"/>
          </p:nvPr>
        </p:nvSpPr>
        <p:spPr>
          <a:xfrm>
            <a:off x="549622" y="9148364"/>
            <a:ext cx="11515421" cy="4059636"/>
          </a:xfrm>
          <a:prstGeom prst="rect">
            <a:avLst/>
          </a:prstGeom>
          <a:solidFill>
            <a:srgbClr val="000000">
              <a:alpha val="2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633" name="Rounded Rectangle"/>
          <p:cNvSpPr/>
          <p:nvPr>
            <p:ph type="body" sz="quarter" idx="21"/>
          </p:nvPr>
        </p:nvSpPr>
        <p:spPr>
          <a:xfrm>
            <a:off x="12376339" y="9205746"/>
            <a:ext cx="11400657" cy="3944872"/>
          </a:xfrm>
          <a:prstGeom prst="rect">
            <a:avLst/>
          </a:prstGeom>
          <a:solidFill>
            <a:srgbClr val="000000">
              <a:alpha val="2000"/>
            </a:srgbClr>
          </a:solidFill>
        </p:spPr>
        <p:txBody>
          <a:bodyPr anchor="ctr"/>
          <a:lstStyle/>
          <a:p>
            <a:pPr/>
          </a:p>
        </p:txBody>
      </p:sp>
      <p:sp>
        <p:nvSpPr>
          <p:cNvPr id="3634" name="Rounded Rectangle"/>
          <p:cNvSpPr/>
          <p:nvPr>
            <p:ph type="body" sz="quarter" idx="22"/>
          </p:nvPr>
        </p:nvSpPr>
        <p:spPr>
          <a:xfrm>
            <a:off x="12378255" y="4887479"/>
            <a:ext cx="11396827" cy="3941043"/>
          </a:xfrm>
          <a:prstGeom prst="rect">
            <a:avLst/>
          </a:prstGeom>
          <a:solidFill>
            <a:srgbClr val="000000">
              <a:alpha val="5000"/>
            </a:srgbClr>
          </a:solidFill>
        </p:spPr>
        <p:txBody>
          <a:bodyPr anchor="ctr"/>
          <a:lstStyle/>
          <a:p>
            <a:pPr/>
          </a:p>
        </p:txBody>
      </p:sp>
      <p:sp>
        <p:nvSpPr>
          <p:cNvPr id="3635" name="Rounded Rectangle"/>
          <p:cNvSpPr/>
          <p:nvPr>
            <p:ph type="body" sz="quarter" idx="23"/>
          </p:nvPr>
        </p:nvSpPr>
        <p:spPr>
          <a:xfrm>
            <a:off x="608739" y="4887300"/>
            <a:ext cx="11397186" cy="3941401"/>
          </a:xfrm>
          <a:prstGeom prst="rect">
            <a:avLst/>
          </a:prstGeom>
          <a:solidFill>
            <a:srgbClr val="000000">
              <a:alpha val="5000"/>
            </a:srgbClr>
          </a:solidFill>
        </p:spPr>
        <p:txBody>
          <a:bodyPr anchor="ctr"/>
          <a:lstStyle/>
          <a:p>
            <a:pPr/>
          </a:p>
        </p:txBody>
      </p:sp>
      <p:sp>
        <p:nvSpPr>
          <p:cNvPr id="3636"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37" name="Text Placeholder 14"/>
          <p:cNvSpPr/>
          <p:nvPr>
            <p:ph type="body" sz="quarter" idx="25" hasCustomPrompt="1"/>
          </p:nvPr>
        </p:nvSpPr>
        <p:spPr>
          <a:xfrm>
            <a:off x="1070392" y="5223773"/>
            <a:ext cx="2931192" cy="615553"/>
          </a:xfrm>
          <a:prstGeom prst="rect">
            <a:avLst/>
          </a:prstGeom>
        </p:spPr>
        <p:txBody>
          <a:bodyPr/>
          <a:lstStyle>
            <a:lvl1pPr>
              <a:defRPr sz="3400"/>
            </a:lvl1pPr>
          </a:lstStyle>
          <a:p>
            <a:pPr/>
            <a:r>
              <a:t>Lorem ipsum</a:t>
            </a:r>
          </a:p>
        </p:txBody>
      </p:sp>
      <p:sp>
        <p:nvSpPr>
          <p:cNvPr id="3638"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Tone of voice</a:t>
            </a:r>
          </a:p>
        </p:txBody>
      </p:sp>
      <p:sp>
        <p:nvSpPr>
          <p:cNvPr id="3639"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How we write</a:t>
            </a:r>
          </a:p>
        </p:txBody>
      </p:sp>
      <p:sp>
        <p:nvSpPr>
          <p:cNvPr id="3640"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41" name="Text Placeholder 14"/>
          <p:cNvSpPr/>
          <p:nvPr>
            <p:ph type="body" sz="quarter" idx="28" hasCustomPrompt="1"/>
          </p:nvPr>
        </p:nvSpPr>
        <p:spPr>
          <a:xfrm>
            <a:off x="12836314" y="5223773"/>
            <a:ext cx="2931192" cy="615553"/>
          </a:xfrm>
          <a:prstGeom prst="rect">
            <a:avLst/>
          </a:prstGeom>
        </p:spPr>
        <p:txBody>
          <a:bodyPr/>
          <a:lstStyle>
            <a:lvl1pPr>
              <a:defRPr sz="3400"/>
            </a:lvl1pPr>
          </a:lstStyle>
          <a:p>
            <a:pPr/>
            <a:r>
              <a:t>Lorem ipsum</a:t>
            </a:r>
          </a:p>
        </p:txBody>
      </p:sp>
      <p:sp>
        <p:nvSpPr>
          <p:cNvPr id="3642"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43"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44" name="Text Placeholder 14"/>
          <p:cNvSpPr/>
          <p:nvPr>
            <p:ph type="body" sz="quarter" idx="31" hasCustomPrompt="1"/>
          </p:nvPr>
        </p:nvSpPr>
        <p:spPr>
          <a:xfrm>
            <a:off x="1070392" y="9538182"/>
            <a:ext cx="2931192" cy="615554"/>
          </a:xfrm>
          <a:prstGeom prst="rect">
            <a:avLst/>
          </a:prstGeom>
        </p:spPr>
        <p:txBody>
          <a:bodyPr/>
          <a:lstStyle>
            <a:lvl1pPr>
              <a:defRPr sz="3400"/>
            </a:lvl1pPr>
          </a:lstStyle>
          <a:p>
            <a:pPr/>
            <a:r>
              <a:t>Lorem ipsum</a:t>
            </a:r>
          </a:p>
        </p:txBody>
      </p:sp>
      <p:sp>
        <p:nvSpPr>
          <p:cNvPr id="3645" name="Text Placeholder 14"/>
          <p:cNvSpPr/>
          <p:nvPr>
            <p:ph type="body" sz="quarter" idx="32" hasCustomPrompt="1"/>
          </p:nvPr>
        </p:nvSpPr>
        <p:spPr>
          <a:xfrm>
            <a:off x="12836314" y="9538182"/>
            <a:ext cx="2931192" cy="615554"/>
          </a:xfrm>
          <a:prstGeom prst="rect">
            <a:avLst/>
          </a:prstGeom>
        </p:spPr>
        <p:txBody>
          <a:bodyPr/>
          <a:lstStyle>
            <a:lvl1pPr>
              <a:defRPr sz="3400"/>
            </a:lvl1pPr>
          </a:lstStyle>
          <a:p>
            <a:pPr/>
            <a:r>
              <a:t>Truthful</a:t>
            </a:r>
          </a:p>
        </p:txBody>
      </p:sp>
      <p:sp>
        <p:nvSpPr>
          <p:cNvPr id="364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2 – Grey">
    <p:bg>
      <p:bgPr>
        <a:solidFill>
          <a:srgbClr val="CCCDD1"/>
        </a:solidFill>
      </p:bgPr>
    </p:bg>
    <p:spTree>
      <p:nvGrpSpPr>
        <p:cNvPr id="1" name=""/>
        <p:cNvGrpSpPr/>
        <p:nvPr/>
      </p:nvGrpSpPr>
      <p:grpSpPr>
        <a:xfrm>
          <a:off x="0" y="0"/>
          <a:ext cx="0" cy="0"/>
          <a:chOff x="0" y="0"/>
          <a:chExt cx="0" cy="0"/>
        </a:xfrm>
      </p:grpSpPr>
      <p:sp>
        <p:nvSpPr>
          <p:cNvPr id="3653" name="Body Level One…"/>
          <p:cNvSpPr txBox="1"/>
          <p:nvPr>
            <p:ph type="body" sz="quarter" idx="1"/>
          </p:nvPr>
        </p:nvSpPr>
        <p:spPr>
          <a:xfrm>
            <a:off x="12318958" y="9148364"/>
            <a:ext cx="11515421" cy="4059636"/>
          </a:xfrm>
          <a:prstGeom prst="rect">
            <a:avLst/>
          </a:prstGeom>
          <a:solidFill>
            <a:srgbClr val="000000">
              <a:alpha val="2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654" name="Rounded Rectangle"/>
          <p:cNvSpPr/>
          <p:nvPr>
            <p:ph type="body" sz="quarter" idx="21"/>
          </p:nvPr>
        </p:nvSpPr>
        <p:spPr>
          <a:xfrm>
            <a:off x="12378255" y="4887479"/>
            <a:ext cx="11396827" cy="3941043"/>
          </a:xfrm>
          <a:prstGeom prst="rect">
            <a:avLst/>
          </a:prstGeom>
          <a:solidFill>
            <a:srgbClr val="000000">
              <a:alpha val="5000"/>
            </a:srgbClr>
          </a:solidFill>
        </p:spPr>
        <p:txBody>
          <a:bodyPr anchor="ctr"/>
          <a:lstStyle/>
          <a:p>
            <a:pPr/>
          </a:p>
        </p:txBody>
      </p:sp>
      <p:sp>
        <p:nvSpPr>
          <p:cNvPr id="3655"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656" name="Rounded Rectangle"/>
          <p:cNvSpPr/>
          <p:nvPr>
            <p:ph type="body" sz="quarter" idx="23"/>
          </p:nvPr>
        </p:nvSpPr>
        <p:spPr>
          <a:xfrm>
            <a:off x="606742" y="9205486"/>
            <a:ext cx="11401180" cy="3945394"/>
          </a:xfrm>
          <a:prstGeom prst="rect">
            <a:avLst/>
          </a:prstGeom>
          <a:solidFill>
            <a:srgbClr val="000000">
              <a:alpha val="2000"/>
            </a:srgbClr>
          </a:solidFill>
        </p:spPr>
        <p:txBody>
          <a:bodyPr anchor="ctr"/>
          <a:lstStyle/>
          <a:p>
            <a:pPr/>
          </a:p>
        </p:txBody>
      </p:sp>
      <p:sp>
        <p:nvSpPr>
          <p:cNvPr id="365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658"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659"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660"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Tone of voice</a:t>
            </a:r>
          </a:p>
        </p:txBody>
      </p:sp>
      <p:sp>
        <p:nvSpPr>
          <p:cNvPr id="3661"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662"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663"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664"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665"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666"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667"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Tree>
  </p:cSld>
  <p:clrMapOvr>
    <a:masterClrMapping/>
  </p:clrMapOvr>
  <p:transition xmlns:p14="http://schemas.microsoft.com/office/powerpoint/2010/main" spd="med" advClick="1"/>
</p:sldLayout>
</file>

<file path=ppt/slideLayouts/slideLayout18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2 – Black">
    <p:bg>
      <p:bgPr>
        <a:solidFill>
          <a:srgbClr val="000000"/>
        </a:solidFill>
      </p:bgPr>
    </p:bg>
    <p:spTree>
      <p:nvGrpSpPr>
        <p:cNvPr id="1" name=""/>
        <p:cNvGrpSpPr/>
        <p:nvPr/>
      </p:nvGrpSpPr>
      <p:grpSpPr>
        <a:xfrm>
          <a:off x="0" y="0"/>
          <a:ext cx="0" cy="0"/>
          <a:chOff x="0" y="0"/>
          <a:chExt cx="0" cy="0"/>
        </a:xfrm>
      </p:grpSpPr>
      <p:sp>
        <p:nvSpPr>
          <p:cNvPr id="3674" name="Body Level One…"/>
          <p:cNvSpPr txBox="1"/>
          <p:nvPr>
            <p:ph type="body" sz="quarter" idx="1"/>
          </p:nvPr>
        </p:nvSpPr>
        <p:spPr>
          <a:xfrm>
            <a:off x="12318958" y="9148364"/>
            <a:ext cx="11515421" cy="4059636"/>
          </a:xfrm>
          <a:prstGeom prst="rect">
            <a:avLst/>
          </a:prstGeom>
          <a:solidFill>
            <a:srgbClr val="FFFFFF">
              <a:alpha val="5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675" name="Rounded Rectangle"/>
          <p:cNvSpPr/>
          <p:nvPr>
            <p:ph type="body" sz="quarter" idx="21"/>
          </p:nvPr>
        </p:nvSpPr>
        <p:spPr>
          <a:xfrm>
            <a:off x="12378255" y="4887479"/>
            <a:ext cx="11396827" cy="3941043"/>
          </a:xfrm>
          <a:prstGeom prst="rect">
            <a:avLst/>
          </a:prstGeom>
          <a:solidFill>
            <a:srgbClr val="FFFFFF">
              <a:alpha val="10000"/>
            </a:srgbClr>
          </a:solidFill>
        </p:spPr>
        <p:txBody>
          <a:bodyPr anchor="ctr"/>
          <a:lstStyle/>
          <a:p>
            <a:pPr/>
          </a:p>
        </p:txBody>
      </p:sp>
      <p:sp>
        <p:nvSpPr>
          <p:cNvPr id="3676" name="Rounded Rectangle"/>
          <p:cNvSpPr/>
          <p:nvPr>
            <p:ph type="body" sz="quarter" idx="22"/>
          </p:nvPr>
        </p:nvSpPr>
        <p:spPr>
          <a:xfrm>
            <a:off x="608739" y="4887300"/>
            <a:ext cx="11397186" cy="3941401"/>
          </a:xfrm>
          <a:prstGeom prst="rect">
            <a:avLst/>
          </a:prstGeom>
          <a:solidFill>
            <a:srgbClr val="FFFFFF">
              <a:alpha val="10000"/>
            </a:srgbClr>
          </a:solidFill>
        </p:spPr>
        <p:txBody>
          <a:bodyPr anchor="ctr"/>
          <a:lstStyle/>
          <a:p>
            <a:pPr/>
          </a:p>
        </p:txBody>
      </p:sp>
      <p:sp>
        <p:nvSpPr>
          <p:cNvPr id="3677" name="Rounded Rectangle"/>
          <p:cNvSpPr/>
          <p:nvPr>
            <p:ph type="body" sz="quarter" idx="23"/>
          </p:nvPr>
        </p:nvSpPr>
        <p:spPr>
          <a:xfrm>
            <a:off x="606742" y="9205486"/>
            <a:ext cx="11401180" cy="3945394"/>
          </a:xfrm>
          <a:prstGeom prst="rect">
            <a:avLst/>
          </a:prstGeom>
          <a:solidFill>
            <a:srgbClr val="FFFFFF">
              <a:alpha val="5000"/>
            </a:srgbClr>
          </a:solidFill>
        </p:spPr>
        <p:txBody>
          <a:bodyPr anchor="ctr"/>
          <a:lstStyle/>
          <a:p>
            <a:pPr/>
          </a:p>
        </p:txBody>
      </p:sp>
      <p:sp>
        <p:nvSpPr>
          <p:cNvPr id="3678"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79"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680"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Tone of voice</a:t>
            </a:r>
          </a:p>
        </p:txBody>
      </p:sp>
      <p:sp>
        <p:nvSpPr>
          <p:cNvPr id="3681"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682"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83"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684"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85"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86"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Revealing</a:t>
            </a:r>
          </a:p>
        </p:txBody>
      </p:sp>
      <p:sp>
        <p:nvSpPr>
          <p:cNvPr id="3687"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Truthful</a:t>
            </a:r>
          </a:p>
        </p:txBody>
      </p:sp>
      <p:sp>
        <p:nvSpPr>
          <p:cNvPr id="368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3">
    <p:spTree>
      <p:nvGrpSpPr>
        <p:cNvPr id="1" name=""/>
        <p:cNvGrpSpPr/>
        <p:nvPr/>
      </p:nvGrpSpPr>
      <p:grpSpPr>
        <a:xfrm>
          <a:off x="0" y="0"/>
          <a:ext cx="0" cy="0"/>
          <a:chOff x="0" y="0"/>
          <a:chExt cx="0" cy="0"/>
        </a:xfrm>
      </p:grpSpPr>
      <p:sp>
        <p:nvSpPr>
          <p:cNvPr id="3695" name="Body Level One…"/>
          <p:cNvSpPr txBox="1"/>
          <p:nvPr>
            <p:ph type="body" sz="quarter" idx="1"/>
          </p:nvPr>
        </p:nvSpPr>
        <p:spPr>
          <a:xfrm>
            <a:off x="12318958" y="9148364"/>
            <a:ext cx="11515421" cy="4059636"/>
          </a:xfrm>
          <a:prstGeom prst="rect">
            <a:avLst/>
          </a:prstGeom>
          <a:solidFill>
            <a:srgbClr val="000000">
              <a:alpha val="2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696" name="Rounded Rectangle"/>
          <p:cNvSpPr/>
          <p:nvPr>
            <p:ph type="body" sz="quarter" idx="21"/>
          </p:nvPr>
        </p:nvSpPr>
        <p:spPr>
          <a:xfrm>
            <a:off x="12378255" y="4887479"/>
            <a:ext cx="11396827" cy="3941043"/>
          </a:xfrm>
          <a:prstGeom prst="rect">
            <a:avLst/>
          </a:prstGeom>
          <a:solidFill>
            <a:srgbClr val="000000">
              <a:alpha val="5000"/>
            </a:srgbClr>
          </a:solidFill>
        </p:spPr>
        <p:txBody>
          <a:bodyPr anchor="ctr"/>
          <a:lstStyle/>
          <a:p>
            <a:pPr/>
          </a:p>
        </p:txBody>
      </p:sp>
      <p:sp>
        <p:nvSpPr>
          <p:cNvPr id="3697"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698" name="Rounded Rectangle"/>
          <p:cNvSpPr/>
          <p:nvPr>
            <p:ph type="body" sz="quarter" idx="23"/>
          </p:nvPr>
        </p:nvSpPr>
        <p:spPr>
          <a:xfrm>
            <a:off x="606742" y="9205486"/>
            <a:ext cx="11401180" cy="3945394"/>
          </a:xfrm>
          <a:prstGeom prst="rect">
            <a:avLst/>
          </a:prstGeom>
          <a:solidFill>
            <a:srgbClr val="000000">
              <a:alpha val="5000"/>
            </a:srgbClr>
          </a:solidFill>
        </p:spPr>
        <p:txBody>
          <a:bodyPr anchor="ctr"/>
          <a:lstStyle/>
          <a:p>
            <a:pPr/>
          </a:p>
        </p:txBody>
      </p:sp>
      <p:sp>
        <p:nvSpPr>
          <p:cNvPr id="3699"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00" name="Text Placeholder 14"/>
          <p:cNvSpPr/>
          <p:nvPr>
            <p:ph type="body" sz="quarter" idx="25" hasCustomPrompt="1"/>
          </p:nvPr>
        </p:nvSpPr>
        <p:spPr>
          <a:xfrm>
            <a:off x="1070392" y="5223773"/>
            <a:ext cx="2931192" cy="615553"/>
          </a:xfrm>
          <a:prstGeom prst="rect">
            <a:avLst/>
          </a:prstGeom>
        </p:spPr>
        <p:txBody>
          <a:bodyPr/>
          <a:lstStyle>
            <a:lvl1pPr>
              <a:defRPr sz="3400"/>
            </a:lvl1pPr>
          </a:lstStyle>
          <a:p>
            <a:pPr/>
            <a:r>
              <a:t>Lorem ipsum</a:t>
            </a:r>
          </a:p>
        </p:txBody>
      </p:sp>
      <p:sp>
        <p:nvSpPr>
          <p:cNvPr id="3701"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Tone of voice</a:t>
            </a:r>
          </a:p>
        </p:txBody>
      </p:sp>
      <p:sp>
        <p:nvSpPr>
          <p:cNvPr id="3702"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How we write</a:t>
            </a:r>
          </a:p>
        </p:txBody>
      </p:sp>
      <p:sp>
        <p:nvSpPr>
          <p:cNvPr id="3703"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04" name="Text Placeholder 14"/>
          <p:cNvSpPr/>
          <p:nvPr>
            <p:ph type="body" sz="quarter" idx="28" hasCustomPrompt="1"/>
          </p:nvPr>
        </p:nvSpPr>
        <p:spPr>
          <a:xfrm>
            <a:off x="12836314" y="5223773"/>
            <a:ext cx="2931192" cy="615553"/>
          </a:xfrm>
          <a:prstGeom prst="rect">
            <a:avLst/>
          </a:prstGeom>
        </p:spPr>
        <p:txBody>
          <a:bodyPr/>
          <a:lstStyle>
            <a:lvl1pPr>
              <a:defRPr sz="3400"/>
            </a:lvl1pPr>
          </a:lstStyle>
          <a:p>
            <a:pPr/>
            <a:r>
              <a:t>Lorem ipsum</a:t>
            </a:r>
          </a:p>
        </p:txBody>
      </p:sp>
      <p:sp>
        <p:nvSpPr>
          <p:cNvPr id="3705"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06"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07" name="Text Placeholder 14"/>
          <p:cNvSpPr/>
          <p:nvPr>
            <p:ph type="body" sz="quarter" idx="31" hasCustomPrompt="1"/>
          </p:nvPr>
        </p:nvSpPr>
        <p:spPr>
          <a:xfrm>
            <a:off x="1070392" y="9538182"/>
            <a:ext cx="2931192" cy="615554"/>
          </a:xfrm>
          <a:prstGeom prst="rect">
            <a:avLst/>
          </a:prstGeom>
        </p:spPr>
        <p:txBody>
          <a:bodyPr/>
          <a:lstStyle>
            <a:lvl1pPr>
              <a:defRPr sz="3400"/>
            </a:lvl1pPr>
          </a:lstStyle>
          <a:p>
            <a:pPr/>
            <a:r>
              <a:t>Lorem ipsum</a:t>
            </a:r>
          </a:p>
        </p:txBody>
      </p:sp>
      <p:sp>
        <p:nvSpPr>
          <p:cNvPr id="3708" name="Text Placeholder 14"/>
          <p:cNvSpPr/>
          <p:nvPr>
            <p:ph type="body" sz="quarter" idx="32" hasCustomPrompt="1"/>
          </p:nvPr>
        </p:nvSpPr>
        <p:spPr>
          <a:xfrm>
            <a:off x="12836314" y="9538182"/>
            <a:ext cx="2931192" cy="615554"/>
          </a:xfrm>
          <a:prstGeom prst="rect">
            <a:avLst/>
          </a:prstGeom>
        </p:spPr>
        <p:txBody>
          <a:bodyPr/>
          <a:lstStyle>
            <a:lvl1pPr>
              <a:defRPr sz="3400"/>
            </a:lvl1pPr>
          </a:lstStyle>
          <a:p>
            <a:pPr/>
            <a:r>
              <a:t>Lorem ipsum</a:t>
            </a:r>
          </a:p>
        </p:txBody>
      </p:sp>
      <p:sp>
        <p:nvSpPr>
          <p:cNvPr id="370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3 – Grey">
    <p:bg>
      <p:bgPr>
        <a:solidFill>
          <a:srgbClr val="CCCDD1"/>
        </a:solidFill>
      </p:bgPr>
    </p:bg>
    <p:spTree>
      <p:nvGrpSpPr>
        <p:cNvPr id="1" name=""/>
        <p:cNvGrpSpPr/>
        <p:nvPr/>
      </p:nvGrpSpPr>
      <p:grpSpPr>
        <a:xfrm>
          <a:off x="0" y="0"/>
          <a:ext cx="0" cy="0"/>
          <a:chOff x="0" y="0"/>
          <a:chExt cx="0" cy="0"/>
        </a:xfrm>
      </p:grpSpPr>
      <p:sp>
        <p:nvSpPr>
          <p:cNvPr id="3716" name="Body Level One…"/>
          <p:cNvSpPr txBox="1"/>
          <p:nvPr>
            <p:ph type="body" sz="quarter" idx="1"/>
          </p:nvPr>
        </p:nvSpPr>
        <p:spPr>
          <a:xfrm>
            <a:off x="12318958" y="9148364"/>
            <a:ext cx="11515421" cy="4059636"/>
          </a:xfrm>
          <a:prstGeom prst="rect">
            <a:avLst/>
          </a:prstGeom>
          <a:solidFill>
            <a:srgbClr val="000000">
              <a:alpha val="2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717" name="Rounded Rectangle"/>
          <p:cNvSpPr/>
          <p:nvPr>
            <p:ph type="body" sz="quarter" idx="21"/>
          </p:nvPr>
        </p:nvSpPr>
        <p:spPr>
          <a:xfrm>
            <a:off x="12378255" y="4887479"/>
            <a:ext cx="11396827" cy="3941043"/>
          </a:xfrm>
          <a:prstGeom prst="rect">
            <a:avLst/>
          </a:prstGeom>
          <a:solidFill>
            <a:srgbClr val="000000">
              <a:alpha val="5000"/>
            </a:srgbClr>
          </a:solidFill>
        </p:spPr>
        <p:txBody>
          <a:bodyPr anchor="ctr"/>
          <a:lstStyle/>
          <a:p>
            <a:pPr/>
          </a:p>
        </p:txBody>
      </p:sp>
      <p:sp>
        <p:nvSpPr>
          <p:cNvPr id="3718"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719" name="Rounded Rectangle"/>
          <p:cNvSpPr/>
          <p:nvPr>
            <p:ph type="body" sz="quarter" idx="23"/>
          </p:nvPr>
        </p:nvSpPr>
        <p:spPr>
          <a:xfrm>
            <a:off x="606742" y="9205486"/>
            <a:ext cx="11401180" cy="3945394"/>
          </a:xfrm>
          <a:prstGeom prst="rect">
            <a:avLst/>
          </a:prstGeom>
          <a:solidFill>
            <a:srgbClr val="000000">
              <a:alpha val="5000"/>
            </a:srgbClr>
          </a:solidFill>
        </p:spPr>
        <p:txBody>
          <a:bodyPr anchor="ctr"/>
          <a:lstStyle/>
          <a:p>
            <a:pPr/>
          </a:p>
        </p:txBody>
      </p:sp>
      <p:sp>
        <p:nvSpPr>
          <p:cNvPr id="3720"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21"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722"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Tone of voice</a:t>
            </a:r>
          </a:p>
        </p:txBody>
      </p:sp>
      <p:sp>
        <p:nvSpPr>
          <p:cNvPr id="3723"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724"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25"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726"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27"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28"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729"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
        <p:nvSpPr>
          <p:cNvPr id="373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3 – Black">
    <p:bg>
      <p:bgPr>
        <a:solidFill>
          <a:srgbClr val="000000"/>
        </a:solidFill>
      </p:bgPr>
    </p:bg>
    <p:spTree>
      <p:nvGrpSpPr>
        <p:cNvPr id="1" name=""/>
        <p:cNvGrpSpPr/>
        <p:nvPr/>
      </p:nvGrpSpPr>
      <p:grpSpPr>
        <a:xfrm>
          <a:off x="0" y="0"/>
          <a:ext cx="0" cy="0"/>
          <a:chOff x="0" y="0"/>
          <a:chExt cx="0" cy="0"/>
        </a:xfrm>
      </p:grpSpPr>
      <p:sp>
        <p:nvSpPr>
          <p:cNvPr id="3737" name="Body Level One…"/>
          <p:cNvSpPr txBox="1"/>
          <p:nvPr>
            <p:ph type="body" sz="quarter" idx="1"/>
          </p:nvPr>
        </p:nvSpPr>
        <p:spPr>
          <a:xfrm>
            <a:off x="12318958" y="9148364"/>
            <a:ext cx="11515421" cy="4059636"/>
          </a:xfrm>
          <a:prstGeom prst="rect">
            <a:avLst/>
          </a:prstGeom>
          <a:solidFill>
            <a:srgbClr val="FFFFFF">
              <a:alpha val="5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738" name="Rounded Rectangle"/>
          <p:cNvSpPr/>
          <p:nvPr>
            <p:ph type="body" sz="quarter" idx="21"/>
          </p:nvPr>
        </p:nvSpPr>
        <p:spPr>
          <a:xfrm>
            <a:off x="12378255" y="4887479"/>
            <a:ext cx="11396827" cy="3941043"/>
          </a:xfrm>
          <a:prstGeom prst="rect">
            <a:avLst/>
          </a:prstGeom>
          <a:solidFill>
            <a:srgbClr val="FFFFFF">
              <a:alpha val="10000"/>
            </a:srgbClr>
          </a:solidFill>
        </p:spPr>
        <p:txBody>
          <a:bodyPr anchor="ctr"/>
          <a:lstStyle/>
          <a:p>
            <a:pPr/>
          </a:p>
        </p:txBody>
      </p:sp>
      <p:sp>
        <p:nvSpPr>
          <p:cNvPr id="3739" name="Rounded Rectangle"/>
          <p:cNvSpPr/>
          <p:nvPr>
            <p:ph type="body" sz="quarter" idx="22"/>
          </p:nvPr>
        </p:nvSpPr>
        <p:spPr>
          <a:xfrm>
            <a:off x="608739" y="4887300"/>
            <a:ext cx="11397186" cy="3941401"/>
          </a:xfrm>
          <a:prstGeom prst="rect">
            <a:avLst/>
          </a:prstGeom>
          <a:solidFill>
            <a:srgbClr val="FFFFFF">
              <a:alpha val="10000"/>
            </a:srgbClr>
          </a:solidFill>
        </p:spPr>
        <p:txBody>
          <a:bodyPr anchor="ctr"/>
          <a:lstStyle/>
          <a:p>
            <a:pPr/>
          </a:p>
        </p:txBody>
      </p:sp>
      <p:sp>
        <p:nvSpPr>
          <p:cNvPr id="3740" name="Rounded Rectangle"/>
          <p:cNvSpPr/>
          <p:nvPr>
            <p:ph type="body" sz="quarter" idx="23"/>
          </p:nvPr>
        </p:nvSpPr>
        <p:spPr>
          <a:xfrm>
            <a:off x="606742" y="9205486"/>
            <a:ext cx="11401180" cy="3945394"/>
          </a:xfrm>
          <a:prstGeom prst="rect">
            <a:avLst/>
          </a:prstGeom>
          <a:solidFill>
            <a:srgbClr val="FFFFFF">
              <a:alpha val="10000"/>
            </a:srgbClr>
          </a:solidFill>
        </p:spPr>
        <p:txBody>
          <a:bodyPr anchor="ctr"/>
          <a:lstStyle/>
          <a:p>
            <a:pPr/>
          </a:p>
        </p:txBody>
      </p:sp>
      <p:sp>
        <p:nvSpPr>
          <p:cNvPr id="3741"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42"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743"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Tone of voice</a:t>
            </a:r>
          </a:p>
        </p:txBody>
      </p:sp>
      <p:sp>
        <p:nvSpPr>
          <p:cNvPr id="3744"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745"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46"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747"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48"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49"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750"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
        <p:nvSpPr>
          <p:cNvPr id="375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2 (Img)">
    <p:spTree>
      <p:nvGrpSpPr>
        <p:cNvPr id="1" name=""/>
        <p:cNvGrpSpPr/>
        <p:nvPr/>
      </p:nvGrpSpPr>
      <p:grpSpPr>
        <a:xfrm>
          <a:off x="0" y="0"/>
          <a:ext cx="0" cy="0"/>
          <a:chOff x="0" y="0"/>
          <a:chExt cx="0" cy="0"/>
        </a:xfrm>
      </p:grpSpPr>
      <p:pic>
        <p:nvPicPr>
          <p:cNvPr id="290" name="Image" descr="Image"/>
          <p:cNvPicPr>
            <a:picLocks noChangeAspect="1"/>
          </p:cNvPicPr>
          <p:nvPr/>
        </p:nvPicPr>
        <p:blipFill>
          <a:blip r:embed="rId2">
            <a:extLst/>
          </a:blip>
          <a:srcRect l="0" t="22726" r="0" b="22725"/>
          <a:stretch>
            <a:fillRect/>
          </a:stretch>
        </p:blipFill>
        <p:spPr>
          <a:xfrm>
            <a:off x="536970" y="500554"/>
            <a:ext cx="23310057" cy="1271508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80" y="0"/>
                </a:moveTo>
                <a:cubicBezTo>
                  <a:pt x="198" y="0"/>
                  <a:pt x="148" y="0"/>
                  <a:pt x="116" y="25"/>
                </a:cubicBezTo>
                <a:cubicBezTo>
                  <a:pt x="68" y="57"/>
                  <a:pt x="31" y="125"/>
                  <a:pt x="14" y="212"/>
                </a:cubicBezTo>
                <a:cubicBezTo>
                  <a:pt x="0" y="272"/>
                  <a:pt x="0" y="362"/>
                  <a:pt x="0" y="513"/>
                </a:cubicBezTo>
                <a:lnTo>
                  <a:pt x="0" y="21087"/>
                </a:lnTo>
                <a:cubicBezTo>
                  <a:pt x="0" y="21237"/>
                  <a:pt x="0" y="21327"/>
                  <a:pt x="14" y="21388"/>
                </a:cubicBezTo>
                <a:cubicBezTo>
                  <a:pt x="31" y="21474"/>
                  <a:pt x="68" y="21543"/>
                  <a:pt x="116" y="21574"/>
                </a:cubicBezTo>
                <a:cubicBezTo>
                  <a:pt x="148" y="21599"/>
                  <a:pt x="198" y="21600"/>
                  <a:pt x="280" y="21600"/>
                </a:cubicBezTo>
                <a:lnTo>
                  <a:pt x="21320" y="21600"/>
                </a:lnTo>
                <a:cubicBezTo>
                  <a:pt x="21402" y="21600"/>
                  <a:pt x="21452" y="21599"/>
                  <a:pt x="21484" y="21574"/>
                </a:cubicBezTo>
                <a:cubicBezTo>
                  <a:pt x="21532" y="21543"/>
                  <a:pt x="21569" y="21474"/>
                  <a:pt x="21586" y="21388"/>
                </a:cubicBezTo>
                <a:cubicBezTo>
                  <a:pt x="21600" y="21327"/>
                  <a:pt x="21600" y="21237"/>
                  <a:pt x="21600" y="21087"/>
                </a:cubicBezTo>
                <a:lnTo>
                  <a:pt x="21600" y="513"/>
                </a:lnTo>
                <a:cubicBezTo>
                  <a:pt x="21600" y="362"/>
                  <a:pt x="21600" y="272"/>
                  <a:pt x="21586" y="212"/>
                </a:cubicBezTo>
                <a:cubicBezTo>
                  <a:pt x="21569" y="125"/>
                  <a:pt x="21532" y="57"/>
                  <a:pt x="21484" y="25"/>
                </a:cubicBezTo>
                <a:cubicBezTo>
                  <a:pt x="21452" y="0"/>
                  <a:pt x="21402" y="0"/>
                  <a:pt x="21320" y="0"/>
                </a:cubicBezTo>
                <a:lnTo>
                  <a:pt x="280" y="0"/>
                </a:lnTo>
                <a:close/>
              </a:path>
            </a:pathLst>
          </a:custGeom>
          <a:ln w="12700">
            <a:miter lim="400000"/>
          </a:ln>
        </p:spPr>
      </p:pic>
      <p:sp>
        <p:nvSpPr>
          <p:cNvPr id="29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92" name="Body Level One…"/>
          <p:cNvSpPr txBox="1"/>
          <p:nvPr>
            <p:ph type="body" sz="quarter" idx="1" hasCustomPrompt="1"/>
          </p:nvPr>
        </p:nvSpPr>
        <p:spPr>
          <a:xfrm>
            <a:off x="1067551" y="990643"/>
            <a:ext cx="5194801" cy="369334"/>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About</a:t>
            </a:r>
          </a:p>
          <a:p>
            <a:pPr lvl="1"/>
            <a:r>
              <a:t/>
            </a:r>
          </a:p>
          <a:p>
            <a:pPr lvl="2"/>
            <a:r>
              <a:t/>
            </a:r>
          </a:p>
          <a:p>
            <a:pPr lvl="3"/>
            <a:r>
              <a:t/>
            </a:r>
          </a:p>
          <a:p>
            <a:pPr lvl="4"/>
            <a:r>
              <a:t/>
            </a:r>
          </a:p>
        </p:txBody>
      </p:sp>
      <p:sp>
        <p:nvSpPr>
          <p:cNvPr id="293" name="Lorem ipsum dolor sit amet, consectetur adipiscing elit. Sed do eiusmod tempor incididunt ut labore et dolore magna aliqua. Ut enim ad minim veniam, quis nostrud exercitation ullamco laboris nisi ut aliquip ex ea commodo consequat."/>
          <p:cNvSpPr txBox="1"/>
          <p:nvPr>
            <p:ph type="title" hasCustomPrompt="1"/>
          </p:nvPr>
        </p:nvSpPr>
        <p:spPr>
          <a:xfrm>
            <a:off x="1067551" y="1306742"/>
            <a:ext cx="14250970" cy="5078313"/>
          </a:xfrm>
          <a:prstGeom prst="rect">
            <a:avLst/>
          </a:prstGeom>
        </p:spPr>
        <p:txBody>
          <a:bodyPr anchor="t"/>
          <a:lstStyle>
            <a:lvl1pPr>
              <a:lnSpc>
                <a:spcPct val="90000"/>
              </a:lnSpc>
              <a:defRPr spc="-180" sz="6000">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9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4">
    <p:spTree>
      <p:nvGrpSpPr>
        <p:cNvPr id="1" name=""/>
        <p:cNvGrpSpPr/>
        <p:nvPr/>
      </p:nvGrpSpPr>
      <p:grpSpPr>
        <a:xfrm>
          <a:off x="0" y="0"/>
          <a:ext cx="0" cy="0"/>
          <a:chOff x="0" y="0"/>
          <a:chExt cx="0" cy="0"/>
        </a:xfrm>
      </p:grpSpPr>
      <p:sp>
        <p:nvSpPr>
          <p:cNvPr id="3758" name="Body Level One…"/>
          <p:cNvSpPr txBox="1"/>
          <p:nvPr>
            <p:ph type="body" sz="quarter" idx="1"/>
          </p:nvPr>
        </p:nvSpPr>
        <p:spPr>
          <a:xfrm>
            <a:off x="12318958" y="9148364"/>
            <a:ext cx="11515421" cy="4059636"/>
          </a:xfrm>
          <a:prstGeom prst="rect">
            <a:avLst/>
          </a:prstGeom>
          <a:solidFill>
            <a:srgbClr val="000000">
              <a:alpha val="5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759" name="Rounded Rectangle"/>
          <p:cNvSpPr/>
          <p:nvPr>
            <p:ph type="body" sz="quarter" idx="21"/>
          </p:nvPr>
        </p:nvSpPr>
        <p:spPr>
          <a:xfrm>
            <a:off x="12378255" y="4887479"/>
            <a:ext cx="11396827" cy="3941043"/>
          </a:xfrm>
          <a:prstGeom prst="rect">
            <a:avLst/>
          </a:prstGeom>
          <a:solidFill>
            <a:srgbClr val="000000">
              <a:alpha val="5000"/>
            </a:srgbClr>
          </a:solidFill>
        </p:spPr>
        <p:txBody>
          <a:bodyPr anchor="ctr"/>
          <a:lstStyle/>
          <a:p>
            <a:pPr/>
          </a:p>
        </p:txBody>
      </p:sp>
      <p:sp>
        <p:nvSpPr>
          <p:cNvPr id="3760"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761" name="Rounded Rectangle"/>
          <p:cNvSpPr/>
          <p:nvPr>
            <p:ph type="body" sz="quarter" idx="23"/>
          </p:nvPr>
        </p:nvSpPr>
        <p:spPr>
          <a:xfrm>
            <a:off x="606742" y="9205486"/>
            <a:ext cx="11401180" cy="3945394"/>
          </a:xfrm>
          <a:prstGeom prst="rect">
            <a:avLst/>
          </a:prstGeom>
          <a:solidFill>
            <a:srgbClr val="000000">
              <a:alpha val="5000"/>
            </a:srgbClr>
          </a:solidFill>
        </p:spPr>
        <p:txBody>
          <a:bodyPr anchor="ctr"/>
          <a:lstStyle/>
          <a:p>
            <a:pPr/>
          </a:p>
        </p:txBody>
      </p:sp>
      <p:sp>
        <p:nvSpPr>
          <p:cNvPr id="3762"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63" name="Text Placeholder 14"/>
          <p:cNvSpPr/>
          <p:nvPr>
            <p:ph type="body" sz="quarter" idx="25" hasCustomPrompt="1"/>
          </p:nvPr>
        </p:nvSpPr>
        <p:spPr>
          <a:xfrm>
            <a:off x="1070392" y="5223773"/>
            <a:ext cx="2931192" cy="615553"/>
          </a:xfrm>
          <a:prstGeom prst="rect">
            <a:avLst/>
          </a:prstGeom>
        </p:spPr>
        <p:txBody>
          <a:bodyPr/>
          <a:lstStyle>
            <a:lvl1pPr>
              <a:defRPr sz="3400"/>
            </a:lvl1pPr>
          </a:lstStyle>
          <a:p>
            <a:pPr/>
            <a:r>
              <a:t>Lorem ipsum</a:t>
            </a:r>
          </a:p>
        </p:txBody>
      </p:sp>
      <p:sp>
        <p:nvSpPr>
          <p:cNvPr id="3764"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Tone of voice</a:t>
            </a:r>
          </a:p>
        </p:txBody>
      </p:sp>
      <p:sp>
        <p:nvSpPr>
          <p:cNvPr id="3765"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How we write</a:t>
            </a:r>
          </a:p>
        </p:txBody>
      </p:sp>
      <p:sp>
        <p:nvSpPr>
          <p:cNvPr id="3766"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67" name="Text Placeholder 14"/>
          <p:cNvSpPr/>
          <p:nvPr>
            <p:ph type="body" sz="quarter" idx="28" hasCustomPrompt="1"/>
          </p:nvPr>
        </p:nvSpPr>
        <p:spPr>
          <a:xfrm>
            <a:off x="12836314" y="5223773"/>
            <a:ext cx="2931192" cy="615553"/>
          </a:xfrm>
          <a:prstGeom prst="rect">
            <a:avLst/>
          </a:prstGeom>
        </p:spPr>
        <p:txBody>
          <a:bodyPr/>
          <a:lstStyle>
            <a:lvl1pPr>
              <a:defRPr sz="3400"/>
            </a:lvl1pPr>
          </a:lstStyle>
          <a:p>
            <a:pPr/>
            <a:r>
              <a:t>Lorem ipsum</a:t>
            </a:r>
          </a:p>
        </p:txBody>
      </p:sp>
      <p:sp>
        <p:nvSpPr>
          <p:cNvPr id="3768"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69"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70" name="Text Placeholder 14"/>
          <p:cNvSpPr/>
          <p:nvPr>
            <p:ph type="body" sz="quarter" idx="31" hasCustomPrompt="1"/>
          </p:nvPr>
        </p:nvSpPr>
        <p:spPr>
          <a:xfrm>
            <a:off x="1070392" y="9538182"/>
            <a:ext cx="2931192" cy="615554"/>
          </a:xfrm>
          <a:prstGeom prst="rect">
            <a:avLst/>
          </a:prstGeom>
        </p:spPr>
        <p:txBody>
          <a:bodyPr/>
          <a:lstStyle>
            <a:lvl1pPr>
              <a:defRPr sz="3400"/>
            </a:lvl1pPr>
          </a:lstStyle>
          <a:p>
            <a:pPr/>
            <a:r>
              <a:t>Lorem ipsum</a:t>
            </a:r>
          </a:p>
        </p:txBody>
      </p:sp>
      <p:sp>
        <p:nvSpPr>
          <p:cNvPr id="3771" name="Text Placeholder 14"/>
          <p:cNvSpPr/>
          <p:nvPr>
            <p:ph type="body" sz="quarter" idx="32" hasCustomPrompt="1"/>
          </p:nvPr>
        </p:nvSpPr>
        <p:spPr>
          <a:xfrm>
            <a:off x="12836314" y="9538182"/>
            <a:ext cx="2931192" cy="615554"/>
          </a:xfrm>
          <a:prstGeom prst="rect">
            <a:avLst/>
          </a:prstGeom>
        </p:spPr>
        <p:txBody>
          <a:bodyPr/>
          <a:lstStyle>
            <a:lvl1pPr>
              <a:defRPr sz="3400"/>
            </a:lvl1pPr>
          </a:lstStyle>
          <a:p>
            <a:pPr/>
            <a:r>
              <a:t>Lorem ipsum</a:t>
            </a:r>
          </a:p>
        </p:txBody>
      </p:sp>
      <p:sp>
        <p:nvSpPr>
          <p:cNvPr id="377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4 – Grey">
    <p:bg>
      <p:bgPr>
        <a:solidFill>
          <a:srgbClr val="CCCDD1"/>
        </a:solidFill>
      </p:bgPr>
    </p:bg>
    <p:spTree>
      <p:nvGrpSpPr>
        <p:cNvPr id="1" name=""/>
        <p:cNvGrpSpPr/>
        <p:nvPr/>
      </p:nvGrpSpPr>
      <p:grpSpPr>
        <a:xfrm>
          <a:off x="0" y="0"/>
          <a:ext cx="0" cy="0"/>
          <a:chOff x="0" y="0"/>
          <a:chExt cx="0" cy="0"/>
        </a:xfrm>
      </p:grpSpPr>
      <p:sp>
        <p:nvSpPr>
          <p:cNvPr id="3779" name="Body Level One…"/>
          <p:cNvSpPr txBox="1"/>
          <p:nvPr>
            <p:ph type="body" sz="quarter" idx="1"/>
          </p:nvPr>
        </p:nvSpPr>
        <p:spPr>
          <a:xfrm>
            <a:off x="12318958" y="9148364"/>
            <a:ext cx="11515421" cy="4059636"/>
          </a:xfrm>
          <a:prstGeom prst="rect">
            <a:avLst/>
          </a:prstGeom>
          <a:solidFill>
            <a:srgbClr val="000000">
              <a:alpha val="5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780" name="Rounded Rectangle"/>
          <p:cNvSpPr/>
          <p:nvPr>
            <p:ph type="body" sz="quarter" idx="21"/>
          </p:nvPr>
        </p:nvSpPr>
        <p:spPr>
          <a:xfrm>
            <a:off x="12378255" y="4887479"/>
            <a:ext cx="11396827" cy="3941043"/>
          </a:xfrm>
          <a:prstGeom prst="rect">
            <a:avLst/>
          </a:prstGeom>
          <a:solidFill>
            <a:srgbClr val="000000">
              <a:alpha val="5000"/>
            </a:srgbClr>
          </a:solidFill>
        </p:spPr>
        <p:txBody>
          <a:bodyPr anchor="ctr"/>
          <a:lstStyle/>
          <a:p>
            <a:pPr/>
          </a:p>
        </p:txBody>
      </p:sp>
      <p:sp>
        <p:nvSpPr>
          <p:cNvPr id="3781"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782" name="Rounded Rectangle"/>
          <p:cNvSpPr/>
          <p:nvPr>
            <p:ph type="body" sz="quarter" idx="23"/>
          </p:nvPr>
        </p:nvSpPr>
        <p:spPr>
          <a:xfrm>
            <a:off x="606742" y="9205486"/>
            <a:ext cx="11401180" cy="3945394"/>
          </a:xfrm>
          <a:prstGeom prst="rect">
            <a:avLst/>
          </a:prstGeom>
          <a:solidFill>
            <a:srgbClr val="000000">
              <a:alpha val="5000"/>
            </a:srgbClr>
          </a:solidFill>
        </p:spPr>
        <p:txBody>
          <a:bodyPr anchor="ctr"/>
          <a:lstStyle/>
          <a:p>
            <a:pPr/>
          </a:p>
        </p:txBody>
      </p:sp>
      <p:sp>
        <p:nvSpPr>
          <p:cNvPr id="3783"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84"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785"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Tone of voice</a:t>
            </a:r>
          </a:p>
        </p:txBody>
      </p:sp>
      <p:sp>
        <p:nvSpPr>
          <p:cNvPr id="3786"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787"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88"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789"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90"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91"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792"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
        <p:nvSpPr>
          <p:cNvPr id="379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4 – Black">
    <p:bg>
      <p:bgPr>
        <a:solidFill>
          <a:srgbClr val="000000"/>
        </a:solidFill>
      </p:bgPr>
    </p:bg>
    <p:spTree>
      <p:nvGrpSpPr>
        <p:cNvPr id="1" name=""/>
        <p:cNvGrpSpPr/>
        <p:nvPr/>
      </p:nvGrpSpPr>
      <p:grpSpPr>
        <a:xfrm>
          <a:off x="0" y="0"/>
          <a:ext cx="0" cy="0"/>
          <a:chOff x="0" y="0"/>
          <a:chExt cx="0" cy="0"/>
        </a:xfrm>
      </p:grpSpPr>
      <p:sp>
        <p:nvSpPr>
          <p:cNvPr id="3800" name="Body Level One…"/>
          <p:cNvSpPr txBox="1"/>
          <p:nvPr>
            <p:ph type="body" sz="quarter" idx="1"/>
          </p:nvPr>
        </p:nvSpPr>
        <p:spPr>
          <a:xfrm>
            <a:off x="12318958" y="9148364"/>
            <a:ext cx="11515421" cy="4059636"/>
          </a:xfrm>
          <a:prstGeom prst="rect">
            <a:avLst/>
          </a:prstGeom>
          <a:solidFill>
            <a:srgbClr val="FFFFFF">
              <a:alpha val="10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801" name="Rounded Rectangle"/>
          <p:cNvSpPr/>
          <p:nvPr>
            <p:ph type="body" sz="quarter" idx="21"/>
          </p:nvPr>
        </p:nvSpPr>
        <p:spPr>
          <a:xfrm>
            <a:off x="12378255" y="4887479"/>
            <a:ext cx="11396827" cy="3941043"/>
          </a:xfrm>
          <a:prstGeom prst="rect">
            <a:avLst/>
          </a:prstGeom>
          <a:solidFill>
            <a:srgbClr val="FFFFFF">
              <a:alpha val="10000"/>
            </a:srgbClr>
          </a:solidFill>
        </p:spPr>
        <p:txBody>
          <a:bodyPr anchor="ctr"/>
          <a:lstStyle/>
          <a:p>
            <a:pPr/>
          </a:p>
        </p:txBody>
      </p:sp>
      <p:sp>
        <p:nvSpPr>
          <p:cNvPr id="3802" name="Rounded Rectangle"/>
          <p:cNvSpPr/>
          <p:nvPr>
            <p:ph type="body" sz="quarter" idx="22"/>
          </p:nvPr>
        </p:nvSpPr>
        <p:spPr>
          <a:xfrm>
            <a:off x="608739" y="4887300"/>
            <a:ext cx="11397186" cy="3941401"/>
          </a:xfrm>
          <a:prstGeom prst="rect">
            <a:avLst/>
          </a:prstGeom>
          <a:solidFill>
            <a:srgbClr val="FFFFFF">
              <a:alpha val="10000"/>
            </a:srgbClr>
          </a:solidFill>
        </p:spPr>
        <p:txBody>
          <a:bodyPr anchor="ctr"/>
          <a:lstStyle/>
          <a:p>
            <a:pPr/>
          </a:p>
        </p:txBody>
      </p:sp>
      <p:sp>
        <p:nvSpPr>
          <p:cNvPr id="3803" name="Rounded Rectangle"/>
          <p:cNvSpPr/>
          <p:nvPr>
            <p:ph type="body" sz="quarter" idx="23"/>
          </p:nvPr>
        </p:nvSpPr>
        <p:spPr>
          <a:xfrm>
            <a:off x="606742" y="9205486"/>
            <a:ext cx="11401180" cy="3945394"/>
          </a:xfrm>
          <a:prstGeom prst="rect">
            <a:avLst/>
          </a:prstGeom>
          <a:solidFill>
            <a:srgbClr val="FFFFFF">
              <a:alpha val="10000"/>
            </a:srgbClr>
          </a:solidFill>
        </p:spPr>
        <p:txBody>
          <a:bodyPr anchor="ctr"/>
          <a:lstStyle/>
          <a:p>
            <a:pPr/>
          </a:p>
        </p:txBody>
      </p:sp>
      <p:sp>
        <p:nvSpPr>
          <p:cNvPr id="3804"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805"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806"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Tone of voice</a:t>
            </a:r>
          </a:p>
        </p:txBody>
      </p:sp>
      <p:sp>
        <p:nvSpPr>
          <p:cNvPr id="3807"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808"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809"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810"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811"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812"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813"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
        <p:nvSpPr>
          <p:cNvPr id="381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ur values">
    <p:spTree>
      <p:nvGrpSpPr>
        <p:cNvPr id="1" name=""/>
        <p:cNvGrpSpPr/>
        <p:nvPr/>
      </p:nvGrpSpPr>
      <p:grpSpPr>
        <a:xfrm>
          <a:off x="0" y="0"/>
          <a:ext cx="0" cy="0"/>
          <a:chOff x="0" y="0"/>
          <a:chExt cx="0" cy="0"/>
        </a:xfrm>
      </p:grpSpPr>
      <p:sp>
        <p:nvSpPr>
          <p:cNvPr id="3821" name="Tone of voiceOur values"/>
          <p:cNvSpPr txBox="1"/>
          <p:nvPr>
            <p:ph type="title" hasCustomPrompt="1"/>
          </p:nvPr>
        </p:nvSpPr>
        <p:spPr>
          <a:xfrm>
            <a:off x="537006" y="497127"/>
            <a:ext cx="7028545" cy="1034131"/>
          </a:xfrm>
          <a:prstGeom prst="rect">
            <a:avLst/>
          </a:prstGeom>
        </p:spPr>
        <p:txBody>
          <a:bodyPr anchor="t"/>
          <a:lstStyle>
            <a:lvl1pPr>
              <a:lnSpc>
                <a:spcPct val="90000"/>
              </a:lnSpc>
              <a:defRPr spc="0" sz="3400"/>
            </a:lvl1pPr>
          </a:lstStyle>
          <a:p>
            <a:pPr/>
            <a:r>
              <a:t>Tone of voiceOur values</a:t>
            </a:r>
          </a:p>
        </p:txBody>
      </p:sp>
      <p:sp>
        <p:nvSpPr>
          <p:cNvPr id="3822" name="Rounded Rectangle"/>
          <p:cNvSpPr/>
          <p:nvPr/>
        </p:nvSpPr>
        <p:spPr>
          <a:xfrm rot="10800000">
            <a:off x="547394" y="2030508"/>
            <a:ext cx="23289212" cy="11177493"/>
          </a:xfrm>
          <a:prstGeom prst="roundRect">
            <a:avLst>
              <a:gd name="adj" fmla="val 1776"/>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3823" name="Body Level One…"/>
          <p:cNvSpPr txBox="1"/>
          <p:nvPr>
            <p:ph type="body" sz="quarter" idx="1" hasCustomPrompt="1"/>
          </p:nvPr>
        </p:nvSpPr>
        <p:spPr>
          <a:xfrm>
            <a:off x="12614371" y="4092292"/>
            <a:ext cx="9311352" cy="1003545"/>
          </a:xfrm>
          <a:prstGeom prst="rect">
            <a:avLst/>
          </a:prstGeom>
        </p:spPr>
        <p:txBody>
          <a:bodyPr/>
          <a:lstStyle>
            <a:lvl1pPr>
              <a:lnSpc>
                <a:spcPct val="110000"/>
              </a:lnSpc>
              <a:defRPr sz="2800">
                <a:solidFill>
                  <a:srgbClr val="808080"/>
                </a:solidFill>
              </a:defRPr>
            </a:lvl1pPr>
            <a:lvl2pPr>
              <a:lnSpc>
                <a:spcPct val="110000"/>
              </a:lnSpc>
              <a:defRPr sz="2800">
                <a:solidFill>
                  <a:srgbClr val="808080"/>
                </a:solidFill>
              </a:defRPr>
            </a:lvl2pPr>
            <a:lvl3pPr>
              <a:lnSpc>
                <a:spcPct val="110000"/>
              </a:lnSpc>
              <a:defRPr sz="2800">
                <a:solidFill>
                  <a:srgbClr val="808080"/>
                </a:solidFill>
              </a:defRPr>
            </a:lvl3pPr>
            <a:lvl4pPr>
              <a:lnSpc>
                <a:spcPct val="110000"/>
              </a:lnSpc>
              <a:defRPr sz="2800">
                <a:solidFill>
                  <a:srgbClr val="808080"/>
                </a:solidFill>
              </a:defRPr>
            </a:lvl4pPr>
            <a:lvl5pPr>
              <a:lnSpc>
                <a:spcPct val="110000"/>
              </a:lnSpc>
              <a:defRPr sz="2800">
                <a:solidFill>
                  <a:srgbClr val="808080"/>
                </a:solidFill>
              </a:defRPr>
            </a:lvl5pPr>
          </a:lstStyle>
          <a:p>
            <a:pPr/>
            <a:r>
              <a:t>Lorem ipsum dolor sit amet, consectetur adipiscing elit, sed do eiusmod tempor incididunt ut labore.</a:t>
            </a:r>
          </a:p>
          <a:p>
            <a:pPr lvl="1"/>
            <a:r>
              <a:t/>
            </a:r>
          </a:p>
          <a:p>
            <a:pPr lvl="2"/>
            <a:r>
              <a:t/>
            </a:r>
          </a:p>
          <a:p>
            <a:pPr lvl="3"/>
            <a:r>
              <a:t/>
            </a:r>
          </a:p>
          <a:p>
            <a:pPr lvl="4"/>
            <a:r>
              <a:t/>
            </a:r>
          </a:p>
        </p:txBody>
      </p:sp>
      <p:sp>
        <p:nvSpPr>
          <p:cNvPr id="3824" name="Text Placeholder 14"/>
          <p:cNvSpPr/>
          <p:nvPr>
            <p:ph type="body" sz="quarter" idx="21" hasCustomPrompt="1"/>
          </p:nvPr>
        </p:nvSpPr>
        <p:spPr>
          <a:xfrm>
            <a:off x="2173966" y="4102439"/>
            <a:ext cx="5777338" cy="1015664"/>
          </a:xfrm>
          <a:prstGeom prst="rect">
            <a:avLst/>
          </a:prstGeom>
        </p:spPr>
        <p:txBody>
          <a:bodyPr/>
          <a:lstStyle>
            <a:lvl1pPr>
              <a:defRPr spc="-200" sz="6000"/>
            </a:lvl1pPr>
          </a:lstStyle>
          <a:p>
            <a:pPr/>
            <a:r>
              <a:t>Lorem ipsum</a:t>
            </a:r>
          </a:p>
        </p:txBody>
      </p:sp>
      <p:sp>
        <p:nvSpPr>
          <p:cNvPr id="3825" name="Text Placeholder 14"/>
          <p:cNvSpPr/>
          <p:nvPr>
            <p:ph type="body" sz="quarter" idx="22" hasCustomPrompt="1"/>
          </p:nvPr>
        </p:nvSpPr>
        <p:spPr>
          <a:xfrm>
            <a:off x="12614371" y="5912951"/>
            <a:ext cx="9311352" cy="1003545"/>
          </a:xfrm>
          <a:prstGeom prst="rect">
            <a:avLst/>
          </a:prstGeom>
        </p:spPr>
        <p:txBody>
          <a:bodyPr/>
          <a:lstStyle>
            <a:lvl1pPr>
              <a:lnSpc>
                <a:spcPct val="110000"/>
              </a:lnSpc>
              <a:defRPr sz="2800">
                <a:solidFill>
                  <a:srgbClr val="808080"/>
                </a:solidFill>
              </a:defRPr>
            </a:lvl1pPr>
          </a:lstStyle>
          <a:p>
            <a:pPr/>
            <a:r>
              <a:t>Lorem ipsum dolor sit amet, consectetur adipiscing elit, sed do eiusmod tempor incididunt ut labore.</a:t>
            </a:r>
          </a:p>
        </p:txBody>
      </p:sp>
      <p:sp>
        <p:nvSpPr>
          <p:cNvPr id="3826" name="Text Placeholder 14"/>
          <p:cNvSpPr/>
          <p:nvPr>
            <p:ph type="body" sz="quarter" idx="23" hasCustomPrompt="1"/>
          </p:nvPr>
        </p:nvSpPr>
        <p:spPr>
          <a:xfrm>
            <a:off x="2173966" y="5923098"/>
            <a:ext cx="5777338" cy="1015664"/>
          </a:xfrm>
          <a:prstGeom prst="rect">
            <a:avLst/>
          </a:prstGeom>
        </p:spPr>
        <p:txBody>
          <a:bodyPr/>
          <a:lstStyle>
            <a:lvl1pPr>
              <a:defRPr spc="-200" sz="6000"/>
            </a:lvl1pPr>
          </a:lstStyle>
          <a:p>
            <a:pPr/>
            <a:r>
              <a:t>Lorem ipsum</a:t>
            </a:r>
          </a:p>
        </p:txBody>
      </p:sp>
      <p:sp>
        <p:nvSpPr>
          <p:cNvPr id="3827" name="Text Placeholder 14"/>
          <p:cNvSpPr/>
          <p:nvPr>
            <p:ph type="body" sz="quarter" idx="24" hasCustomPrompt="1"/>
          </p:nvPr>
        </p:nvSpPr>
        <p:spPr>
          <a:xfrm>
            <a:off x="12614371" y="7733610"/>
            <a:ext cx="9311352" cy="1003545"/>
          </a:xfrm>
          <a:prstGeom prst="rect">
            <a:avLst/>
          </a:prstGeom>
        </p:spPr>
        <p:txBody>
          <a:bodyPr/>
          <a:lstStyle>
            <a:lvl1pPr>
              <a:lnSpc>
                <a:spcPct val="110000"/>
              </a:lnSpc>
              <a:defRPr sz="2800">
                <a:solidFill>
                  <a:srgbClr val="808080"/>
                </a:solidFill>
              </a:defRPr>
            </a:lvl1pPr>
          </a:lstStyle>
          <a:p>
            <a:pPr/>
            <a:r>
              <a:t>Lorem ipsum dolor sit amet, consectetur adipiscing elit, sed do eiusmod tempor incididunt ut labore.</a:t>
            </a:r>
          </a:p>
        </p:txBody>
      </p:sp>
      <p:sp>
        <p:nvSpPr>
          <p:cNvPr id="3828" name="Text Placeholder 14"/>
          <p:cNvSpPr/>
          <p:nvPr>
            <p:ph type="body" sz="quarter" idx="25" hasCustomPrompt="1"/>
          </p:nvPr>
        </p:nvSpPr>
        <p:spPr>
          <a:xfrm>
            <a:off x="2173966" y="7743756"/>
            <a:ext cx="5777338" cy="1015664"/>
          </a:xfrm>
          <a:prstGeom prst="rect">
            <a:avLst/>
          </a:prstGeom>
        </p:spPr>
        <p:txBody>
          <a:bodyPr/>
          <a:lstStyle>
            <a:lvl1pPr>
              <a:defRPr spc="-200" sz="6000"/>
            </a:lvl1pPr>
          </a:lstStyle>
          <a:p>
            <a:pPr/>
            <a:r>
              <a:t>Lorem ipsum</a:t>
            </a:r>
          </a:p>
        </p:txBody>
      </p:sp>
      <p:sp>
        <p:nvSpPr>
          <p:cNvPr id="3829" name="Text Placeholder 14"/>
          <p:cNvSpPr/>
          <p:nvPr>
            <p:ph type="body" sz="quarter" idx="26" hasCustomPrompt="1"/>
          </p:nvPr>
        </p:nvSpPr>
        <p:spPr>
          <a:xfrm>
            <a:off x="12614371" y="9560776"/>
            <a:ext cx="9311352" cy="1003545"/>
          </a:xfrm>
          <a:prstGeom prst="rect">
            <a:avLst/>
          </a:prstGeom>
        </p:spPr>
        <p:txBody>
          <a:bodyPr/>
          <a:lstStyle>
            <a:lvl1pPr>
              <a:lnSpc>
                <a:spcPct val="110000"/>
              </a:lnSpc>
              <a:defRPr sz="2800">
                <a:solidFill>
                  <a:srgbClr val="808080"/>
                </a:solidFill>
              </a:defRPr>
            </a:lvl1pPr>
          </a:lstStyle>
          <a:p>
            <a:pPr/>
            <a:r>
              <a:t>Lorem ipsum dolor sit amet, consectetur adipiscing elit, sed do eiusmod tempor incididunt ut labore.</a:t>
            </a:r>
          </a:p>
        </p:txBody>
      </p:sp>
      <p:sp>
        <p:nvSpPr>
          <p:cNvPr id="3830" name="Text Placeholder 14"/>
          <p:cNvSpPr/>
          <p:nvPr>
            <p:ph type="body" sz="quarter" idx="27" hasCustomPrompt="1"/>
          </p:nvPr>
        </p:nvSpPr>
        <p:spPr>
          <a:xfrm>
            <a:off x="2173966" y="9564416"/>
            <a:ext cx="5777338" cy="1015664"/>
          </a:xfrm>
          <a:prstGeom prst="rect">
            <a:avLst/>
          </a:prstGeom>
        </p:spPr>
        <p:txBody>
          <a:bodyPr/>
          <a:lstStyle>
            <a:lvl1pPr>
              <a:defRPr spc="-200" sz="6000"/>
            </a:lvl1pPr>
          </a:lstStyle>
          <a:p>
            <a:pPr/>
            <a:r>
              <a:t>Lorem ipsum</a:t>
            </a:r>
          </a:p>
        </p:txBody>
      </p:sp>
      <p:sp>
        <p:nvSpPr>
          <p:cNvPr id="383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ur values – Grey">
    <p:bg>
      <p:bgPr>
        <a:solidFill>
          <a:srgbClr val="CCCDD1"/>
        </a:solidFill>
      </p:bgPr>
    </p:bg>
    <p:spTree>
      <p:nvGrpSpPr>
        <p:cNvPr id="1" name=""/>
        <p:cNvGrpSpPr/>
        <p:nvPr/>
      </p:nvGrpSpPr>
      <p:grpSpPr>
        <a:xfrm>
          <a:off x="0" y="0"/>
          <a:ext cx="0" cy="0"/>
          <a:chOff x="0" y="0"/>
          <a:chExt cx="0" cy="0"/>
        </a:xfrm>
      </p:grpSpPr>
      <p:sp>
        <p:nvSpPr>
          <p:cNvPr id="3838" name="Rounded Rectangle"/>
          <p:cNvSpPr/>
          <p:nvPr/>
        </p:nvSpPr>
        <p:spPr>
          <a:xfrm rot="10800000">
            <a:off x="547394" y="2030508"/>
            <a:ext cx="23289212" cy="11177493"/>
          </a:xfrm>
          <a:prstGeom prst="roundRect">
            <a:avLst>
              <a:gd name="adj" fmla="val 1776"/>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3839" name="Tone of voiceOur values"/>
          <p:cNvSpPr txBox="1"/>
          <p:nvPr>
            <p:ph type="title" hasCustomPrompt="1"/>
          </p:nvPr>
        </p:nvSpPr>
        <p:spPr>
          <a:xfrm>
            <a:off x="537006" y="497127"/>
            <a:ext cx="7028545" cy="1034131"/>
          </a:xfrm>
          <a:prstGeom prst="rect">
            <a:avLst/>
          </a:prstGeom>
        </p:spPr>
        <p:txBody>
          <a:bodyPr anchor="t"/>
          <a:lstStyle>
            <a:lvl1pPr>
              <a:lnSpc>
                <a:spcPct val="90000"/>
              </a:lnSpc>
              <a:defRPr spc="0" sz="3400">
                <a:solidFill>
                  <a:srgbClr val="FFFFFF"/>
                </a:solidFill>
              </a:defRPr>
            </a:lvl1pPr>
          </a:lstStyle>
          <a:p>
            <a:pPr/>
            <a:r>
              <a:t>Tone of voiceOur values</a:t>
            </a:r>
          </a:p>
        </p:txBody>
      </p:sp>
      <p:sp>
        <p:nvSpPr>
          <p:cNvPr id="3840" name="Body Level One…"/>
          <p:cNvSpPr txBox="1"/>
          <p:nvPr>
            <p:ph type="body" sz="quarter" idx="1" hasCustomPrompt="1"/>
          </p:nvPr>
        </p:nvSpPr>
        <p:spPr>
          <a:xfrm>
            <a:off x="12614371" y="4092292"/>
            <a:ext cx="9052933" cy="1000211"/>
          </a:xfrm>
          <a:prstGeom prst="rect">
            <a:avLst/>
          </a:prstGeom>
        </p:spPr>
        <p:txBody>
          <a:bodyPr/>
          <a:lstStyle>
            <a:lvl1pPr>
              <a:lnSpc>
                <a:spcPct val="110000"/>
              </a:lnSpc>
              <a:defRPr sz="2800">
                <a:solidFill>
                  <a:srgbClr val="F2F2F2"/>
                </a:solidFill>
              </a:defRPr>
            </a:lvl1pPr>
            <a:lvl2pPr>
              <a:lnSpc>
                <a:spcPct val="110000"/>
              </a:lnSpc>
              <a:defRPr sz="2800">
                <a:solidFill>
                  <a:srgbClr val="F2F2F2"/>
                </a:solidFill>
              </a:defRPr>
            </a:lvl2pPr>
            <a:lvl3pPr>
              <a:lnSpc>
                <a:spcPct val="110000"/>
              </a:lnSpc>
              <a:defRPr sz="2800">
                <a:solidFill>
                  <a:srgbClr val="F2F2F2"/>
                </a:solidFill>
              </a:defRPr>
            </a:lvl3pPr>
            <a:lvl4pPr>
              <a:lnSpc>
                <a:spcPct val="110000"/>
              </a:lnSpc>
              <a:defRPr sz="2800">
                <a:solidFill>
                  <a:srgbClr val="F2F2F2"/>
                </a:solidFill>
              </a:defRPr>
            </a:lvl4pPr>
            <a:lvl5pPr>
              <a:lnSpc>
                <a:spcPct val="110000"/>
              </a:lnSpc>
              <a:defRPr sz="2800">
                <a:solidFill>
                  <a:srgbClr val="F2F2F2"/>
                </a:solidFill>
              </a:defRPr>
            </a:lvl5pPr>
          </a:lstStyle>
          <a:p>
            <a:pPr/>
            <a:r>
              <a:t>Lorem ipsum dolor sit amet, consectetur adipiscing elit, sed do eiusmod tempor incididunt ut labore.</a:t>
            </a:r>
          </a:p>
          <a:p>
            <a:pPr lvl="1"/>
            <a:r>
              <a:t/>
            </a:r>
          </a:p>
          <a:p>
            <a:pPr lvl="2"/>
            <a:r>
              <a:t/>
            </a:r>
          </a:p>
          <a:p>
            <a:pPr lvl="3"/>
            <a:r>
              <a:t/>
            </a:r>
          </a:p>
          <a:p>
            <a:pPr lvl="4"/>
            <a:r>
              <a:t/>
            </a:r>
          </a:p>
        </p:txBody>
      </p:sp>
      <p:sp>
        <p:nvSpPr>
          <p:cNvPr id="3841" name="Text Placeholder 14"/>
          <p:cNvSpPr/>
          <p:nvPr>
            <p:ph type="body" sz="quarter" idx="21" hasCustomPrompt="1"/>
          </p:nvPr>
        </p:nvSpPr>
        <p:spPr>
          <a:xfrm>
            <a:off x="2173966" y="4102439"/>
            <a:ext cx="5936364" cy="1015664"/>
          </a:xfrm>
          <a:prstGeom prst="rect">
            <a:avLst/>
          </a:prstGeom>
        </p:spPr>
        <p:txBody>
          <a:bodyPr/>
          <a:lstStyle>
            <a:lvl1pPr>
              <a:defRPr spc="-200" sz="6000">
                <a:solidFill>
                  <a:srgbClr val="FFFFFF"/>
                </a:solidFill>
              </a:defRPr>
            </a:lvl1pPr>
          </a:lstStyle>
          <a:p>
            <a:pPr/>
            <a:r>
              <a:t>Lorem ipsum</a:t>
            </a:r>
          </a:p>
        </p:txBody>
      </p:sp>
      <p:sp>
        <p:nvSpPr>
          <p:cNvPr id="3842" name="Text Placeholder 14"/>
          <p:cNvSpPr/>
          <p:nvPr>
            <p:ph type="body" sz="quarter" idx="22" hasCustomPrompt="1"/>
          </p:nvPr>
        </p:nvSpPr>
        <p:spPr>
          <a:xfrm>
            <a:off x="12614371" y="5912951"/>
            <a:ext cx="9052933" cy="1003545"/>
          </a:xfrm>
          <a:prstGeom prst="rect">
            <a:avLst/>
          </a:prstGeom>
        </p:spPr>
        <p:txBody>
          <a:bodyPr/>
          <a:lstStyle>
            <a:lvl1pPr>
              <a:lnSpc>
                <a:spcPct val="110000"/>
              </a:lnSpc>
              <a:defRPr sz="2800">
                <a:solidFill>
                  <a:srgbClr val="F2F2F2"/>
                </a:solidFill>
              </a:defRPr>
            </a:lvl1pPr>
          </a:lstStyle>
          <a:p>
            <a:pPr/>
            <a:r>
              <a:t>Lorem ipsum dolor sit amet, consectetur adipiscing elit, sed do eiusmod tempor incididunt ut labore.</a:t>
            </a:r>
          </a:p>
        </p:txBody>
      </p:sp>
      <p:sp>
        <p:nvSpPr>
          <p:cNvPr id="3843" name="Text Placeholder 14"/>
          <p:cNvSpPr/>
          <p:nvPr>
            <p:ph type="body" sz="quarter" idx="23" hasCustomPrompt="1"/>
          </p:nvPr>
        </p:nvSpPr>
        <p:spPr>
          <a:xfrm>
            <a:off x="2173966" y="5923098"/>
            <a:ext cx="5936364" cy="1015664"/>
          </a:xfrm>
          <a:prstGeom prst="rect">
            <a:avLst/>
          </a:prstGeom>
        </p:spPr>
        <p:txBody>
          <a:bodyPr/>
          <a:lstStyle>
            <a:lvl1pPr>
              <a:defRPr spc="-200" sz="6000">
                <a:solidFill>
                  <a:srgbClr val="FFFFFF"/>
                </a:solidFill>
              </a:defRPr>
            </a:lvl1pPr>
          </a:lstStyle>
          <a:p>
            <a:pPr/>
            <a:r>
              <a:t>Lorem ipsum</a:t>
            </a:r>
          </a:p>
        </p:txBody>
      </p:sp>
      <p:sp>
        <p:nvSpPr>
          <p:cNvPr id="3844" name="Text Placeholder 14"/>
          <p:cNvSpPr/>
          <p:nvPr>
            <p:ph type="body" sz="quarter" idx="24" hasCustomPrompt="1"/>
          </p:nvPr>
        </p:nvSpPr>
        <p:spPr>
          <a:xfrm>
            <a:off x="12614371" y="7733610"/>
            <a:ext cx="9052933" cy="1003545"/>
          </a:xfrm>
          <a:prstGeom prst="rect">
            <a:avLst/>
          </a:prstGeom>
        </p:spPr>
        <p:txBody>
          <a:bodyPr/>
          <a:lstStyle>
            <a:lvl1pPr>
              <a:lnSpc>
                <a:spcPct val="110000"/>
              </a:lnSpc>
              <a:defRPr sz="2800">
                <a:solidFill>
                  <a:srgbClr val="F2F2F2"/>
                </a:solidFill>
              </a:defRPr>
            </a:lvl1pPr>
          </a:lstStyle>
          <a:p>
            <a:pPr/>
            <a:r>
              <a:t>Lorem ipsum dolor sit amet, consectetur adipiscing elit, sed do eiusmod tempor incididunt ut labore.</a:t>
            </a:r>
          </a:p>
        </p:txBody>
      </p:sp>
      <p:sp>
        <p:nvSpPr>
          <p:cNvPr id="3845" name="Text Placeholder 14"/>
          <p:cNvSpPr/>
          <p:nvPr>
            <p:ph type="body" sz="quarter" idx="25" hasCustomPrompt="1"/>
          </p:nvPr>
        </p:nvSpPr>
        <p:spPr>
          <a:xfrm>
            <a:off x="2173966" y="7743756"/>
            <a:ext cx="5936364" cy="1015664"/>
          </a:xfrm>
          <a:prstGeom prst="rect">
            <a:avLst/>
          </a:prstGeom>
        </p:spPr>
        <p:txBody>
          <a:bodyPr/>
          <a:lstStyle>
            <a:lvl1pPr>
              <a:defRPr spc="-200" sz="6000">
                <a:solidFill>
                  <a:srgbClr val="FFFFFF"/>
                </a:solidFill>
              </a:defRPr>
            </a:lvl1pPr>
          </a:lstStyle>
          <a:p>
            <a:pPr/>
            <a:r>
              <a:t>Lorem ipsum</a:t>
            </a:r>
          </a:p>
        </p:txBody>
      </p:sp>
      <p:sp>
        <p:nvSpPr>
          <p:cNvPr id="3846" name="Text Placeholder 14"/>
          <p:cNvSpPr/>
          <p:nvPr>
            <p:ph type="body" sz="quarter" idx="26" hasCustomPrompt="1"/>
          </p:nvPr>
        </p:nvSpPr>
        <p:spPr>
          <a:xfrm>
            <a:off x="12614371" y="9560776"/>
            <a:ext cx="9052933" cy="1003545"/>
          </a:xfrm>
          <a:prstGeom prst="rect">
            <a:avLst/>
          </a:prstGeom>
        </p:spPr>
        <p:txBody>
          <a:bodyPr/>
          <a:lstStyle>
            <a:lvl1pPr>
              <a:lnSpc>
                <a:spcPct val="110000"/>
              </a:lnSpc>
              <a:defRPr sz="2800">
                <a:solidFill>
                  <a:srgbClr val="F2F2F2"/>
                </a:solidFill>
              </a:defRPr>
            </a:lvl1pPr>
          </a:lstStyle>
          <a:p>
            <a:pPr/>
            <a:r>
              <a:t>Lorem ipsum dolor sit amet, consectetur adipiscing elit, sed do eiusmod tempor incididunt ut labore.</a:t>
            </a:r>
          </a:p>
        </p:txBody>
      </p:sp>
      <p:sp>
        <p:nvSpPr>
          <p:cNvPr id="3847" name="Text Placeholder 14"/>
          <p:cNvSpPr/>
          <p:nvPr>
            <p:ph type="body" sz="quarter" idx="27" hasCustomPrompt="1"/>
          </p:nvPr>
        </p:nvSpPr>
        <p:spPr>
          <a:xfrm>
            <a:off x="2173966" y="9564416"/>
            <a:ext cx="5936364" cy="1015664"/>
          </a:xfrm>
          <a:prstGeom prst="rect">
            <a:avLst/>
          </a:prstGeom>
        </p:spPr>
        <p:txBody>
          <a:bodyPr/>
          <a:lstStyle>
            <a:lvl1pPr>
              <a:defRPr spc="-200" sz="6000">
                <a:solidFill>
                  <a:srgbClr val="FFFFFF"/>
                </a:solidFill>
              </a:defRPr>
            </a:lvl1pPr>
          </a:lstStyle>
          <a:p>
            <a:pPr/>
            <a:r>
              <a:t>Lorem ipsum</a:t>
            </a:r>
          </a:p>
        </p:txBody>
      </p:sp>
      <p:sp>
        <p:nvSpPr>
          <p:cNvPr id="384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ur values – Black">
    <p:bg>
      <p:bgPr>
        <a:solidFill>
          <a:srgbClr val="000000"/>
        </a:solidFill>
      </p:bgPr>
    </p:bg>
    <p:spTree>
      <p:nvGrpSpPr>
        <p:cNvPr id="1" name=""/>
        <p:cNvGrpSpPr/>
        <p:nvPr/>
      </p:nvGrpSpPr>
      <p:grpSpPr>
        <a:xfrm>
          <a:off x="0" y="0"/>
          <a:ext cx="0" cy="0"/>
          <a:chOff x="0" y="0"/>
          <a:chExt cx="0" cy="0"/>
        </a:xfrm>
      </p:grpSpPr>
      <p:sp>
        <p:nvSpPr>
          <p:cNvPr id="3855" name="Rounded Rectangle"/>
          <p:cNvSpPr/>
          <p:nvPr/>
        </p:nvSpPr>
        <p:spPr>
          <a:xfrm rot="10800000">
            <a:off x="547394" y="2030508"/>
            <a:ext cx="23289212" cy="11177493"/>
          </a:xfrm>
          <a:prstGeom prst="roundRect">
            <a:avLst>
              <a:gd name="adj" fmla="val 1776"/>
            </a:avLst>
          </a:prstGeom>
          <a:solidFill>
            <a:srgbClr val="FFFFFF">
              <a:alpha val="10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3856" name="Tone of voiceOur values"/>
          <p:cNvSpPr txBox="1"/>
          <p:nvPr>
            <p:ph type="title" hasCustomPrompt="1"/>
          </p:nvPr>
        </p:nvSpPr>
        <p:spPr>
          <a:xfrm>
            <a:off x="537006" y="497127"/>
            <a:ext cx="7028545" cy="1034131"/>
          </a:xfrm>
          <a:prstGeom prst="rect">
            <a:avLst/>
          </a:prstGeom>
        </p:spPr>
        <p:txBody>
          <a:bodyPr anchor="t"/>
          <a:lstStyle>
            <a:lvl1pPr>
              <a:lnSpc>
                <a:spcPct val="90000"/>
              </a:lnSpc>
              <a:defRPr spc="0" sz="3400">
                <a:solidFill>
                  <a:srgbClr val="FFFFFF"/>
                </a:solidFill>
              </a:defRPr>
            </a:lvl1pPr>
          </a:lstStyle>
          <a:p>
            <a:pPr/>
            <a:r>
              <a:t>Tone of voiceOur values</a:t>
            </a:r>
          </a:p>
        </p:txBody>
      </p:sp>
      <p:sp>
        <p:nvSpPr>
          <p:cNvPr id="3857" name="Body Level One…"/>
          <p:cNvSpPr txBox="1"/>
          <p:nvPr>
            <p:ph type="body" sz="quarter" idx="1" hasCustomPrompt="1"/>
          </p:nvPr>
        </p:nvSpPr>
        <p:spPr>
          <a:xfrm>
            <a:off x="12614371" y="4092292"/>
            <a:ext cx="8953542" cy="1003545"/>
          </a:xfrm>
          <a:prstGeom prst="rect">
            <a:avLst/>
          </a:prstGeom>
        </p:spPr>
        <p:txBody>
          <a:bodyPr/>
          <a:lstStyle>
            <a:lvl1pPr>
              <a:lnSpc>
                <a:spcPct val="110000"/>
              </a:lnSpc>
              <a:defRPr sz="2800">
                <a:solidFill>
                  <a:srgbClr val="808080"/>
                </a:solidFill>
              </a:defRPr>
            </a:lvl1pPr>
            <a:lvl2pPr>
              <a:lnSpc>
                <a:spcPct val="110000"/>
              </a:lnSpc>
              <a:defRPr sz="2800">
                <a:solidFill>
                  <a:srgbClr val="808080"/>
                </a:solidFill>
              </a:defRPr>
            </a:lvl2pPr>
            <a:lvl3pPr>
              <a:lnSpc>
                <a:spcPct val="110000"/>
              </a:lnSpc>
              <a:defRPr sz="2800">
                <a:solidFill>
                  <a:srgbClr val="808080"/>
                </a:solidFill>
              </a:defRPr>
            </a:lvl3pPr>
            <a:lvl4pPr>
              <a:lnSpc>
                <a:spcPct val="110000"/>
              </a:lnSpc>
              <a:defRPr sz="2800">
                <a:solidFill>
                  <a:srgbClr val="808080"/>
                </a:solidFill>
              </a:defRPr>
            </a:lvl4pPr>
            <a:lvl5pPr>
              <a:lnSpc>
                <a:spcPct val="110000"/>
              </a:lnSpc>
              <a:defRPr sz="2800">
                <a:solidFill>
                  <a:srgbClr val="808080"/>
                </a:solidFill>
              </a:defRPr>
            </a:lvl5pPr>
          </a:lstStyle>
          <a:p>
            <a:pPr/>
            <a:r>
              <a:t>Lorem ipsum dolor sit amet, consectetur adipiscing elit, sed do eiusmod tempor incididunt ut labore.</a:t>
            </a:r>
          </a:p>
          <a:p>
            <a:pPr lvl="1"/>
            <a:r>
              <a:t/>
            </a:r>
          </a:p>
          <a:p>
            <a:pPr lvl="2"/>
            <a:r>
              <a:t/>
            </a:r>
          </a:p>
          <a:p>
            <a:pPr lvl="3"/>
            <a:r>
              <a:t/>
            </a:r>
          </a:p>
          <a:p>
            <a:pPr lvl="4"/>
            <a:r>
              <a:t/>
            </a:r>
          </a:p>
        </p:txBody>
      </p:sp>
      <p:sp>
        <p:nvSpPr>
          <p:cNvPr id="3858" name="Text Placeholder 14"/>
          <p:cNvSpPr/>
          <p:nvPr>
            <p:ph type="body" sz="quarter" idx="21" hasCustomPrompt="1"/>
          </p:nvPr>
        </p:nvSpPr>
        <p:spPr>
          <a:xfrm>
            <a:off x="2173966" y="4102439"/>
            <a:ext cx="6015877" cy="1015664"/>
          </a:xfrm>
          <a:prstGeom prst="rect">
            <a:avLst/>
          </a:prstGeom>
        </p:spPr>
        <p:txBody>
          <a:bodyPr/>
          <a:lstStyle>
            <a:lvl1pPr>
              <a:defRPr spc="-200" sz="6000">
                <a:solidFill>
                  <a:srgbClr val="FFFFFF"/>
                </a:solidFill>
              </a:defRPr>
            </a:lvl1pPr>
          </a:lstStyle>
          <a:p>
            <a:pPr/>
            <a:r>
              <a:t>Lorem ipsum</a:t>
            </a:r>
          </a:p>
        </p:txBody>
      </p:sp>
      <p:sp>
        <p:nvSpPr>
          <p:cNvPr id="3859" name="Text Placeholder 14"/>
          <p:cNvSpPr/>
          <p:nvPr>
            <p:ph type="body" sz="quarter" idx="22" hasCustomPrompt="1"/>
          </p:nvPr>
        </p:nvSpPr>
        <p:spPr>
          <a:xfrm>
            <a:off x="12614371" y="5912951"/>
            <a:ext cx="8953542" cy="1003545"/>
          </a:xfrm>
          <a:prstGeom prst="rect">
            <a:avLst/>
          </a:prstGeom>
        </p:spPr>
        <p:txBody>
          <a:bodyPr/>
          <a:lstStyle>
            <a:lvl1pPr>
              <a:lnSpc>
                <a:spcPct val="110000"/>
              </a:lnSpc>
              <a:defRPr sz="2800">
                <a:solidFill>
                  <a:srgbClr val="808080"/>
                </a:solidFill>
              </a:defRPr>
            </a:lvl1pPr>
          </a:lstStyle>
          <a:p>
            <a:pPr/>
            <a:r>
              <a:t>Lorem ipsum dolor sit amet, consectetur adipiscing elit, sed do eiusmod tempor incididunt ut labore.</a:t>
            </a:r>
          </a:p>
        </p:txBody>
      </p:sp>
      <p:sp>
        <p:nvSpPr>
          <p:cNvPr id="3860" name="Text Placeholder 14"/>
          <p:cNvSpPr/>
          <p:nvPr>
            <p:ph type="body" sz="quarter" idx="23" hasCustomPrompt="1"/>
          </p:nvPr>
        </p:nvSpPr>
        <p:spPr>
          <a:xfrm>
            <a:off x="2173966" y="5923098"/>
            <a:ext cx="6015877" cy="1015664"/>
          </a:xfrm>
          <a:prstGeom prst="rect">
            <a:avLst/>
          </a:prstGeom>
        </p:spPr>
        <p:txBody>
          <a:bodyPr/>
          <a:lstStyle>
            <a:lvl1pPr>
              <a:defRPr spc="-200" sz="6000">
                <a:solidFill>
                  <a:srgbClr val="FFFFFF"/>
                </a:solidFill>
              </a:defRPr>
            </a:lvl1pPr>
          </a:lstStyle>
          <a:p>
            <a:pPr/>
            <a:r>
              <a:t>Lorem ipsum</a:t>
            </a:r>
          </a:p>
        </p:txBody>
      </p:sp>
      <p:sp>
        <p:nvSpPr>
          <p:cNvPr id="3861" name="Text Placeholder 14"/>
          <p:cNvSpPr/>
          <p:nvPr>
            <p:ph type="body" sz="quarter" idx="24" hasCustomPrompt="1"/>
          </p:nvPr>
        </p:nvSpPr>
        <p:spPr>
          <a:xfrm>
            <a:off x="12614371" y="7733610"/>
            <a:ext cx="8953539" cy="1003545"/>
          </a:xfrm>
          <a:prstGeom prst="rect">
            <a:avLst/>
          </a:prstGeom>
        </p:spPr>
        <p:txBody>
          <a:bodyPr/>
          <a:lstStyle>
            <a:lvl1pPr>
              <a:lnSpc>
                <a:spcPct val="110000"/>
              </a:lnSpc>
              <a:defRPr sz="2800">
                <a:solidFill>
                  <a:srgbClr val="808080"/>
                </a:solidFill>
              </a:defRPr>
            </a:lvl1pPr>
          </a:lstStyle>
          <a:p>
            <a:pPr/>
            <a:r>
              <a:t>Lorem ipsum dolor sit amet, consectetur adipiscing elit, sed do eiusmod tempor incididunt ut labore.</a:t>
            </a:r>
          </a:p>
        </p:txBody>
      </p:sp>
      <p:sp>
        <p:nvSpPr>
          <p:cNvPr id="3862" name="Text Placeholder 14"/>
          <p:cNvSpPr/>
          <p:nvPr>
            <p:ph type="body" sz="quarter" idx="25" hasCustomPrompt="1"/>
          </p:nvPr>
        </p:nvSpPr>
        <p:spPr>
          <a:xfrm>
            <a:off x="2173966" y="7743756"/>
            <a:ext cx="6015877" cy="1015664"/>
          </a:xfrm>
          <a:prstGeom prst="rect">
            <a:avLst/>
          </a:prstGeom>
        </p:spPr>
        <p:txBody>
          <a:bodyPr/>
          <a:lstStyle>
            <a:lvl1pPr>
              <a:defRPr spc="-200" sz="6000">
                <a:solidFill>
                  <a:srgbClr val="FFFFFF"/>
                </a:solidFill>
              </a:defRPr>
            </a:lvl1pPr>
          </a:lstStyle>
          <a:p>
            <a:pPr/>
            <a:r>
              <a:t>Lorem ipsum</a:t>
            </a:r>
          </a:p>
        </p:txBody>
      </p:sp>
      <p:sp>
        <p:nvSpPr>
          <p:cNvPr id="3863" name="Text Placeholder 14"/>
          <p:cNvSpPr/>
          <p:nvPr>
            <p:ph type="body" sz="quarter" idx="26" hasCustomPrompt="1"/>
          </p:nvPr>
        </p:nvSpPr>
        <p:spPr>
          <a:xfrm>
            <a:off x="12614371" y="9560776"/>
            <a:ext cx="8953539" cy="1003545"/>
          </a:xfrm>
          <a:prstGeom prst="rect">
            <a:avLst/>
          </a:prstGeom>
        </p:spPr>
        <p:txBody>
          <a:bodyPr/>
          <a:lstStyle>
            <a:lvl1pPr>
              <a:lnSpc>
                <a:spcPct val="110000"/>
              </a:lnSpc>
              <a:defRPr sz="2800">
                <a:solidFill>
                  <a:srgbClr val="808080"/>
                </a:solidFill>
              </a:defRPr>
            </a:lvl1pPr>
          </a:lstStyle>
          <a:p>
            <a:pPr/>
            <a:r>
              <a:t>Lorem ipsum dolor sit amet, consectetur adipiscing elit, sed do eiusmod tempor incididunt ut labore.</a:t>
            </a:r>
          </a:p>
        </p:txBody>
      </p:sp>
      <p:sp>
        <p:nvSpPr>
          <p:cNvPr id="3864" name="Text Placeholder 14"/>
          <p:cNvSpPr/>
          <p:nvPr>
            <p:ph type="body" sz="quarter" idx="27" hasCustomPrompt="1"/>
          </p:nvPr>
        </p:nvSpPr>
        <p:spPr>
          <a:xfrm>
            <a:off x="2173966" y="9564416"/>
            <a:ext cx="6015877" cy="1015664"/>
          </a:xfrm>
          <a:prstGeom prst="rect">
            <a:avLst/>
          </a:prstGeom>
        </p:spPr>
        <p:txBody>
          <a:bodyPr/>
          <a:lstStyle>
            <a:lvl1pPr>
              <a:defRPr spc="-200" sz="6000">
                <a:solidFill>
                  <a:srgbClr val="FFFFFF"/>
                </a:solidFill>
              </a:defRPr>
            </a:lvl1pPr>
          </a:lstStyle>
          <a:p>
            <a:pPr/>
            <a:r>
              <a:t>Lorem ipsum</a:t>
            </a:r>
          </a:p>
        </p:txBody>
      </p:sp>
      <p:sp>
        <p:nvSpPr>
          <p:cNvPr id="386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o's and don'ts 1">
    <p:spTree>
      <p:nvGrpSpPr>
        <p:cNvPr id="1" name=""/>
        <p:cNvGrpSpPr/>
        <p:nvPr/>
      </p:nvGrpSpPr>
      <p:grpSpPr>
        <a:xfrm>
          <a:off x="0" y="0"/>
          <a:ext cx="0" cy="0"/>
          <a:chOff x="0" y="0"/>
          <a:chExt cx="0" cy="0"/>
        </a:xfrm>
      </p:grpSpPr>
      <p:sp>
        <p:nvSpPr>
          <p:cNvPr id="3872" name="Rounded Rectangle"/>
          <p:cNvSpPr/>
          <p:nvPr/>
        </p:nvSpPr>
        <p:spPr>
          <a:xfrm rot="10800000">
            <a:off x="547394" y="2030508"/>
            <a:ext cx="23289212" cy="11177493"/>
          </a:xfrm>
          <a:prstGeom prst="roundRect">
            <a:avLst>
              <a:gd name="adj" fmla="val 1776"/>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grpSp>
        <p:nvGrpSpPr>
          <p:cNvPr id="3877" name="Group"/>
          <p:cNvGrpSpPr/>
          <p:nvPr/>
        </p:nvGrpSpPr>
        <p:grpSpPr>
          <a:xfrm>
            <a:off x="11547426" y="2739532"/>
            <a:ext cx="335043" cy="335041"/>
            <a:chOff x="0" y="0"/>
            <a:chExt cx="335042" cy="335040"/>
          </a:xfrm>
        </p:grpSpPr>
        <p:sp>
          <p:nvSpPr>
            <p:cNvPr id="3873" name="Circle"/>
            <p:cNvSpPr/>
            <p:nvPr/>
          </p:nvSpPr>
          <p:spPr>
            <a:xfrm>
              <a:off x="-1" y="-1"/>
              <a:ext cx="335043" cy="335042"/>
            </a:xfrm>
            <a:prstGeom prst="ellipse">
              <a:avLst/>
            </a:prstGeom>
            <a:solidFill>
              <a:srgbClr val="649F49"/>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nvGrpSpPr>
            <p:cNvPr id="3876" name="Group"/>
            <p:cNvGrpSpPr/>
            <p:nvPr/>
          </p:nvGrpSpPr>
          <p:grpSpPr>
            <a:xfrm>
              <a:off x="76683" y="101687"/>
              <a:ext cx="181581" cy="131995"/>
              <a:chOff x="0" y="0"/>
              <a:chExt cx="181579" cy="131994"/>
            </a:xfrm>
          </p:grpSpPr>
          <p:sp>
            <p:nvSpPr>
              <p:cNvPr id="3874" name="Rounded Rectangle"/>
              <p:cNvSpPr/>
              <p:nvPr/>
            </p:nvSpPr>
            <p:spPr>
              <a:xfrm rot="18900000">
                <a:off x="35909" y="52504"/>
                <a:ext cx="159586" cy="2674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875" name="Rounded Rectangle"/>
              <p:cNvSpPr/>
              <p:nvPr/>
            </p:nvSpPr>
            <p:spPr>
              <a:xfrm rot="2700000">
                <a:off x="-4254" y="75492"/>
                <a:ext cx="94426" cy="2708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grpSp>
        <p:nvGrpSpPr>
          <p:cNvPr id="3881" name="Group"/>
          <p:cNvGrpSpPr/>
          <p:nvPr/>
        </p:nvGrpSpPr>
        <p:grpSpPr>
          <a:xfrm>
            <a:off x="12509738" y="2739531"/>
            <a:ext cx="335043" cy="335043"/>
            <a:chOff x="0" y="0"/>
            <a:chExt cx="335042" cy="335042"/>
          </a:xfrm>
        </p:grpSpPr>
        <p:sp>
          <p:nvSpPr>
            <p:cNvPr id="3878"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879"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880"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3882" name="Tone of voiceDo’s and don’ts"/>
          <p:cNvSpPr txBox="1"/>
          <p:nvPr>
            <p:ph type="title" hasCustomPrompt="1"/>
          </p:nvPr>
        </p:nvSpPr>
        <p:spPr>
          <a:xfrm>
            <a:off x="537006" y="497127"/>
            <a:ext cx="7028545" cy="1034131"/>
          </a:xfrm>
          <a:prstGeom prst="rect">
            <a:avLst/>
          </a:prstGeom>
        </p:spPr>
        <p:txBody>
          <a:bodyPr anchor="t"/>
          <a:lstStyle>
            <a:lvl1pPr>
              <a:lnSpc>
                <a:spcPct val="90000"/>
              </a:lnSpc>
              <a:defRPr spc="0" sz="3400"/>
            </a:lvl1pPr>
          </a:lstStyle>
          <a:p>
            <a:pPr/>
            <a:r>
              <a:t>Tone of voiceDo’s and don’ts</a:t>
            </a:r>
          </a:p>
        </p:txBody>
      </p:sp>
      <p:sp>
        <p:nvSpPr>
          <p:cNvPr id="3883" name="Body Level One…"/>
          <p:cNvSpPr txBox="1"/>
          <p:nvPr>
            <p:ph type="body" sz="quarter" idx="1" hasCustomPrompt="1"/>
          </p:nvPr>
        </p:nvSpPr>
        <p:spPr>
          <a:xfrm>
            <a:off x="6977363" y="3256843"/>
            <a:ext cx="4998499" cy="1015664"/>
          </a:xfrm>
          <a:prstGeom prst="rect">
            <a:avLst/>
          </a:prstGeom>
        </p:spPr>
        <p:txBody>
          <a:bodyPr/>
          <a:lstStyle>
            <a:lvl1pPr algn="r">
              <a:defRPr spc="-120" sz="6000"/>
            </a:lvl1pPr>
            <a:lvl2pPr algn="r">
              <a:defRPr spc="-120" sz="6000"/>
            </a:lvl2pPr>
            <a:lvl3pPr algn="r">
              <a:defRPr spc="-120" sz="6000"/>
            </a:lvl3pPr>
            <a:lvl4pPr algn="r">
              <a:defRPr spc="-120" sz="6000"/>
            </a:lvl4pPr>
            <a:lvl5pPr algn="r">
              <a:defRPr spc="-120" sz="6000"/>
            </a:lvl5pPr>
          </a:lstStyle>
          <a:p>
            <a:pPr/>
            <a:r>
              <a:t>Curious</a:t>
            </a:r>
          </a:p>
          <a:p>
            <a:pPr lvl="1"/>
            <a:r>
              <a:t/>
            </a:r>
          </a:p>
          <a:p>
            <a:pPr lvl="2"/>
            <a:r>
              <a:t/>
            </a:r>
          </a:p>
          <a:p>
            <a:pPr lvl="3"/>
            <a:r>
              <a:t/>
            </a:r>
          </a:p>
          <a:p>
            <a:pPr lvl="4"/>
            <a:r>
              <a:t/>
            </a:r>
          </a:p>
        </p:txBody>
      </p:sp>
      <p:sp>
        <p:nvSpPr>
          <p:cNvPr id="3884" name="Text Placeholder 14"/>
          <p:cNvSpPr/>
          <p:nvPr>
            <p:ph type="body" sz="quarter" idx="21" hasCustomPrompt="1"/>
          </p:nvPr>
        </p:nvSpPr>
        <p:spPr>
          <a:xfrm>
            <a:off x="12408138" y="3256843"/>
            <a:ext cx="4998499" cy="1015664"/>
          </a:xfrm>
          <a:prstGeom prst="rect">
            <a:avLst/>
          </a:prstGeom>
        </p:spPr>
        <p:txBody>
          <a:bodyPr/>
          <a:lstStyle>
            <a:lvl1pPr>
              <a:defRPr spc="-200" sz="6000">
                <a:solidFill>
                  <a:srgbClr val="C0C0C0"/>
                </a:solidFill>
              </a:defRPr>
            </a:lvl1pPr>
          </a:lstStyle>
          <a:p>
            <a:pPr/>
            <a:r>
              <a:t>Assuming</a:t>
            </a:r>
          </a:p>
        </p:txBody>
      </p:sp>
      <p:sp>
        <p:nvSpPr>
          <p:cNvPr id="3885" name="Text Placeholder 14"/>
          <p:cNvSpPr/>
          <p:nvPr>
            <p:ph type="body" sz="quarter" idx="22" hasCustomPrompt="1"/>
          </p:nvPr>
        </p:nvSpPr>
        <p:spPr>
          <a:xfrm>
            <a:off x="6977363" y="4220488"/>
            <a:ext cx="4998499" cy="1015664"/>
          </a:xfrm>
          <a:prstGeom prst="rect">
            <a:avLst/>
          </a:prstGeom>
        </p:spPr>
        <p:txBody>
          <a:bodyPr/>
          <a:lstStyle>
            <a:lvl1pPr algn="r">
              <a:defRPr spc="-200" sz="6000"/>
            </a:lvl1pPr>
          </a:lstStyle>
          <a:p>
            <a:pPr/>
            <a:r>
              <a:t>Generous</a:t>
            </a:r>
          </a:p>
        </p:txBody>
      </p:sp>
      <p:sp>
        <p:nvSpPr>
          <p:cNvPr id="3886" name="Text Placeholder 14"/>
          <p:cNvSpPr/>
          <p:nvPr>
            <p:ph type="body" sz="quarter" idx="23" hasCustomPrompt="1"/>
          </p:nvPr>
        </p:nvSpPr>
        <p:spPr>
          <a:xfrm>
            <a:off x="12408138" y="4220488"/>
            <a:ext cx="4998499" cy="1015664"/>
          </a:xfrm>
          <a:prstGeom prst="rect">
            <a:avLst/>
          </a:prstGeom>
        </p:spPr>
        <p:txBody>
          <a:bodyPr/>
          <a:lstStyle>
            <a:lvl1pPr>
              <a:defRPr spc="-200" sz="6000">
                <a:solidFill>
                  <a:srgbClr val="C0C0C0"/>
                </a:solidFill>
              </a:defRPr>
            </a:lvl1pPr>
          </a:lstStyle>
          <a:p>
            <a:pPr/>
            <a:r>
              <a:t>Self-centred</a:t>
            </a:r>
          </a:p>
        </p:txBody>
      </p:sp>
      <p:sp>
        <p:nvSpPr>
          <p:cNvPr id="3887" name="Text Placeholder 14"/>
          <p:cNvSpPr/>
          <p:nvPr>
            <p:ph type="body" sz="quarter" idx="24" hasCustomPrompt="1"/>
          </p:nvPr>
        </p:nvSpPr>
        <p:spPr>
          <a:xfrm>
            <a:off x="6977363" y="5184133"/>
            <a:ext cx="4998499" cy="1015664"/>
          </a:xfrm>
          <a:prstGeom prst="rect">
            <a:avLst/>
          </a:prstGeom>
        </p:spPr>
        <p:txBody>
          <a:bodyPr/>
          <a:lstStyle>
            <a:lvl1pPr algn="r">
              <a:defRPr spc="-200" sz="6000"/>
            </a:lvl1pPr>
          </a:lstStyle>
          <a:p>
            <a:pPr/>
            <a:r>
              <a:t>Clear</a:t>
            </a:r>
          </a:p>
        </p:txBody>
      </p:sp>
      <p:sp>
        <p:nvSpPr>
          <p:cNvPr id="3888" name="Text Placeholder 14"/>
          <p:cNvSpPr/>
          <p:nvPr>
            <p:ph type="body" sz="quarter" idx="25" hasCustomPrompt="1"/>
          </p:nvPr>
        </p:nvSpPr>
        <p:spPr>
          <a:xfrm>
            <a:off x="12408138" y="5184133"/>
            <a:ext cx="4998499" cy="1015664"/>
          </a:xfrm>
          <a:prstGeom prst="rect">
            <a:avLst/>
          </a:prstGeom>
        </p:spPr>
        <p:txBody>
          <a:bodyPr/>
          <a:lstStyle>
            <a:lvl1pPr>
              <a:defRPr spc="-200" sz="6000">
                <a:solidFill>
                  <a:srgbClr val="C0C0C0"/>
                </a:solidFill>
              </a:defRPr>
            </a:lvl1pPr>
          </a:lstStyle>
          <a:p>
            <a:pPr/>
            <a:r>
              <a:t>Complicated</a:t>
            </a:r>
          </a:p>
        </p:txBody>
      </p:sp>
      <p:sp>
        <p:nvSpPr>
          <p:cNvPr id="3889" name="Text Placeholder 14"/>
          <p:cNvSpPr/>
          <p:nvPr>
            <p:ph type="body" sz="quarter" idx="26" hasCustomPrompt="1"/>
          </p:nvPr>
        </p:nvSpPr>
        <p:spPr>
          <a:xfrm>
            <a:off x="6977363" y="6147779"/>
            <a:ext cx="4998499" cy="1015664"/>
          </a:xfrm>
          <a:prstGeom prst="rect">
            <a:avLst/>
          </a:prstGeom>
        </p:spPr>
        <p:txBody>
          <a:bodyPr/>
          <a:lstStyle>
            <a:lvl1pPr algn="r">
              <a:defRPr spc="-200" sz="6000"/>
            </a:lvl1pPr>
          </a:lstStyle>
          <a:p>
            <a:pPr/>
            <a:r>
              <a:t>Confident</a:t>
            </a:r>
          </a:p>
        </p:txBody>
      </p:sp>
      <p:sp>
        <p:nvSpPr>
          <p:cNvPr id="3890" name="Text Placeholder 14"/>
          <p:cNvSpPr/>
          <p:nvPr>
            <p:ph type="body" sz="quarter" idx="27" hasCustomPrompt="1"/>
          </p:nvPr>
        </p:nvSpPr>
        <p:spPr>
          <a:xfrm>
            <a:off x="12408138" y="6147779"/>
            <a:ext cx="4998499" cy="1015664"/>
          </a:xfrm>
          <a:prstGeom prst="rect">
            <a:avLst/>
          </a:prstGeom>
        </p:spPr>
        <p:txBody>
          <a:bodyPr/>
          <a:lstStyle>
            <a:lvl1pPr>
              <a:defRPr spc="-200" sz="6000">
                <a:solidFill>
                  <a:srgbClr val="C0C0C0"/>
                </a:solidFill>
              </a:defRPr>
            </a:lvl1pPr>
          </a:lstStyle>
          <a:p>
            <a:pPr/>
            <a:r>
              <a:t>Arrogant</a:t>
            </a:r>
          </a:p>
        </p:txBody>
      </p:sp>
      <p:sp>
        <p:nvSpPr>
          <p:cNvPr id="3891" name="Text Placeholder 14"/>
          <p:cNvSpPr/>
          <p:nvPr>
            <p:ph type="body" sz="quarter" idx="28" hasCustomPrompt="1"/>
          </p:nvPr>
        </p:nvSpPr>
        <p:spPr>
          <a:xfrm>
            <a:off x="6977363" y="7111424"/>
            <a:ext cx="4998499" cy="1015664"/>
          </a:xfrm>
          <a:prstGeom prst="rect">
            <a:avLst/>
          </a:prstGeom>
        </p:spPr>
        <p:txBody>
          <a:bodyPr/>
          <a:lstStyle>
            <a:lvl1pPr algn="r">
              <a:defRPr spc="-200" sz="6000"/>
            </a:lvl1pPr>
          </a:lstStyle>
          <a:p>
            <a:pPr/>
            <a:r>
              <a:t>Optimistic</a:t>
            </a:r>
          </a:p>
        </p:txBody>
      </p:sp>
      <p:sp>
        <p:nvSpPr>
          <p:cNvPr id="3892" name="Text Placeholder 14"/>
          <p:cNvSpPr/>
          <p:nvPr>
            <p:ph type="body" sz="quarter" idx="29" hasCustomPrompt="1"/>
          </p:nvPr>
        </p:nvSpPr>
        <p:spPr>
          <a:xfrm>
            <a:off x="12408138" y="7111424"/>
            <a:ext cx="4998499" cy="1015664"/>
          </a:xfrm>
          <a:prstGeom prst="rect">
            <a:avLst/>
          </a:prstGeom>
        </p:spPr>
        <p:txBody>
          <a:bodyPr/>
          <a:lstStyle>
            <a:lvl1pPr>
              <a:defRPr spc="-200" sz="6000">
                <a:solidFill>
                  <a:srgbClr val="C0C0C0"/>
                </a:solidFill>
              </a:defRPr>
            </a:lvl1pPr>
          </a:lstStyle>
          <a:p>
            <a:pPr/>
            <a:r>
              <a:t>Naïve</a:t>
            </a:r>
          </a:p>
        </p:txBody>
      </p:sp>
      <p:sp>
        <p:nvSpPr>
          <p:cNvPr id="3893" name="Text Placeholder 14"/>
          <p:cNvSpPr/>
          <p:nvPr>
            <p:ph type="body" sz="quarter" idx="30" hasCustomPrompt="1"/>
          </p:nvPr>
        </p:nvSpPr>
        <p:spPr>
          <a:xfrm>
            <a:off x="6977363" y="8075069"/>
            <a:ext cx="4998499" cy="1015664"/>
          </a:xfrm>
          <a:prstGeom prst="rect">
            <a:avLst/>
          </a:prstGeom>
        </p:spPr>
        <p:txBody>
          <a:bodyPr/>
          <a:lstStyle>
            <a:lvl1pPr algn="r">
              <a:defRPr spc="-200" sz="6000"/>
            </a:lvl1pPr>
          </a:lstStyle>
          <a:p>
            <a:pPr/>
            <a:r>
              <a:t>Honest</a:t>
            </a:r>
          </a:p>
        </p:txBody>
      </p:sp>
      <p:sp>
        <p:nvSpPr>
          <p:cNvPr id="3894" name="Text Placeholder 14"/>
          <p:cNvSpPr/>
          <p:nvPr>
            <p:ph type="body" sz="quarter" idx="31" hasCustomPrompt="1"/>
          </p:nvPr>
        </p:nvSpPr>
        <p:spPr>
          <a:xfrm>
            <a:off x="12408138" y="8075069"/>
            <a:ext cx="4998499" cy="1015664"/>
          </a:xfrm>
          <a:prstGeom prst="rect">
            <a:avLst/>
          </a:prstGeom>
        </p:spPr>
        <p:txBody>
          <a:bodyPr/>
          <a:lstStyle>
            <a:lvl1pPr>
              <a:defRPr spc="-200" sz="6000">
                <a:solidFill>
                  <a:srgbClr val="C0C0C0"/>
                </a:solidFill>
              </a:defRPr>
            </a:lvl1pPr>
          </a:lstStyle>
          <a:p>
            <a:pPr/>
            <a:r>
              <a:t>Blunt</a:t>
            </a:r>
          </a:p>
        </p:txBody>
      </p:sp>
      <p:sp>
        <p:nvSpPr>
          <p:cNvPr id="3895" name="Text Placeholder 14"/>
          <p:cNvSpPr/>
          <p:nvPr>
            <p:ph type="body" sz="quarter" idx="32" hasCustomPrompt="1"/>
          </p:nvPr>
        </p:nvSpPr>
        <p:spPr>
          <a:xfrm>
            <a:off x="6977363" y="9038714"/>
            <a:ext cx="4998499" cy="1015664"/>
          </a:xfrm>
          <a:prstGeom prst="rect">
            <a:avLst/>
          </a:prstGeom>
        </p:spPr>
        <p:txBody>
          <a:bodyPr/>
          <a:lstStyle>
            <a:lvl1pPr algn="r">
              <a:defRPr spc="-200" sz="6000"/>
            </a:lvl1pPr>
          </a:lstStyle>
          <a:p>
            <a:pPr/>
            <a:r>
              <a:t>Playful</a:t>
            </a:r>
          </a:p>
        </p:txBody>
      </p:sp>
      <p:sp>
        <p:nvSpPr>
          <p:cNvPr id="3896" name="Text Placeholder 14"/>
          <p:cNvSpPr/>
          <p:nvPr>
            <p:ph type="body" sz="quarter" idx="33" hasCustomPrompt="1"/>
          </p:nvPr>
        </p:nvSpPr>
        <p:spPr>
          <a:xfrm>
            <a:off x="12408138" y="9038714"/>
            <a:ext cx="4998499" cy="1015664"/>
          </a:xfrm>
          <a:prstGeom prst="rect">
            <a:avLst/>
          </a:prstGeom>
        </p:spPr>
        <p:txBody>
          <a:bodyPr/>
          <a:lstStyle>
            <a:lvl1pPr>
              <a:defRPr spc="-200" sz="6000">
                <a:solidFill>
                  <a:srgbClr val="C0C0C0"/>
                </a:solidFill>
              </a:defRPr>
            </a:lvl1pPr>
          </a:lstStyle>
          <a:p>
            <a:pPr/>
            <a:r>
              <a:t>Silly</a:t>
            </a:r>
          </a:p>
        </p:txBody>
      </p:sp>
      <p:sp>
        <p:nvSpPr>
          <p:cNvPr id="3897" name="Text Placeholder 14"/>
          <p:cNvSpPr/>
          <p:nvPr>
            <p:ph type="body" sz="quarter" idx="34" hasCustomPrompt="1"/>
          </p:nvPr>
        </p:nvSpPr>
        <p:spPr>
          <a:xfrm>
            <a:off x="6977363" y="10002359"/>
            <a:ext cx="4998499" cy="1015664"/>
          </a:xfrm>
          <a:prstGeom prst="rect">
            <a:avLst/>
          </a:prstGeom>
        </p:spPr>
        <p:txBody>
          <a:bodyPr/>
          <a:lstStyle>
            <a:lvl1pPr algn="r">
              <a:defRPr spc="-200" sz="6000"/>
            </a:lvl1pPr>
          </a:lstStyle>
          <a:p>
            <a:pPr/>
            <a:r>
              <a:t>Revealing</a:t>
            </a:r>
          </a:p>
        </p:txBody>
      </p:sp>
      <p:sp>
        <p:nvSpPr>
          <p:cNvPr id="3898" name="Text Placeholder 14"/>
          <p:cNvSpPr/>
          <p:nvPr>
            <p:ph type="body" sz="quarter" idx="35" hasCustomPrompt="1"/>
          </p:nvPr>
        </p:nvSpPr>
        <p:spPr>
          <a:xfrm>
            <a:off x="12408138" y="10002359"/>
            <a:ext cx="4998499" cy="1015664"/>
          </a:xfrm>
          <a:prstGeom prst="rect">
            <a:avLst/>
          </a:prstGeom>
        </p:spPr>
        <p:txBody>
          <a:bodyPr/>
          <a:lstStyle>
            <a:lvl1pPr>
              <a:defRPr spc="-200" sz="6000">
                <a:solidFill>
                  <a:srgbClr val="C0C0C0"/>
                </a:solidFill>
              </a:defRPr>
            </a:lvl1pPr>
          </a:lstStyle>
          <a:p>
            <a:pPr/>
            <a:r>
              <a:t>Exposing</a:t>
            </a:r>
          </a:p>
        </p:txBody>
      </p:sp>
      <p:sp>
        <p:nvSpPr>
          <p:cNvPr id="3899" name="Text Placeholder 14"/>
          <p:cNvSpPr/>
          <p:nvPr>
            <p:ph type="body" sz="quarter" idx="36" hasCustomPrompt="1"/>
          </p:nvPr>
        </p:nvSpPr>
        <p:spPr>
          <a:xfrm>
            <a:off x="6977363" y="10966006"/>
            <a:ext cx="4998499" cy="1015664"/>
          </a:xfrm>
          <a:prstGeom prst="rect">
            <a:avLst/>
          </a:prstGeom>
        </p:spPr>
        <p:txBody>
          <a:bodyPr/>
          <a:lstStyle>
            <a:lvl1pPr algn="r">
              <a:defRPr spc="-200" sz="6000"/>
            </a:lvl1pPr>
          </a:lstStyle>
          <a:p>
            <a:pPr/>
            <a:r>
              <a:t>Refined</a:t>
            </a:r>
          </a:p>
        </p:txBody>
      </p:sp>
      <p:sp>
        <p:nvSpPr>
          <p:cNvPr id="3900" name="Text Placeholder 14"/>
          <p:cNvSpPr/>
          <p:nvPr>
            <p:ph type="body" sz="quarter" idx="37" hasCustomPrompt="1"/>
          </p:nvPr>
        </p:nvSpPr>
        <p:spPr>
          <a:xfrm>
            <a:off x="12408138" y="10966006"/>
            <a:ext cx="4998499" cy="1015664"/>
          </a:xfrm>
          <a:prstGeom prst="rect">
            <a:avLst/>
          </a:prstGeom>
        </p:spPr>
        <p:txBody>
          <a:bodyPr/>
          <a:lstStyle>
            <a:lvl1pPr>
              <a:defRPr spc="-200" sz="6000">
                <a:solidFill>
                  <a:srgbClr val="C0C0C0"/>
                </a:solidFill>
              </a:defRPr>
            </a:lvl1pPr>
          </a:lstStyle>
          <a:p>
            <a:pPr/>
            <a:r>
              <a:t>Cold</a:t>
            </a:r>
          </a:p>
        </p:txBody>
      </p:sp>
      <p:sp>
        <p:nvSpPr>
          <p:cNvPr id="39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o's and don'ts 1 – Grey">
    <p:bg>
      <p:bgPr>
        <a:solidFill>
          <a:srgbClr val="CCCDD1"/>
        </a:solidFill>
      </p:bgPr>
    </p:bg>
    <p:spTree>
      <p:nvGrpSpPr>
        <p:cNvPr id="1" name=""/>
        <p:cNvGrpSpPr/>
        <p:nvPr/>
      </p:nvGrpSpPr>
      <p:grpSpPr>
        <a:xfrm>
          <a:off x="0" y="0"/>
          <a:ext cx="0" cy="0"/>
          <a:chOff x="0" y="0"/>
          <a:chExt cx="0" cy="0"/>
        </a:xfrm>
      </p:grpSpPr>
      <p:sp>
        <p:nvSpPr>
          <p:cNvPr id="3908" name="Rounded Rectangle"/>
          <p:cNvSpPr/>
          <p:nvPr/>
        </p:nvSpPr>
        <p:spPr>
          <a:xfrm rot="10800000">
            <a:off x="547394" y="2030508"/>
            <a:ext cx="23289212" cy="11177493"/>
          </a:xfrm>
          <a:prstGeom prst="roundRect">
            <a:avLst>
              <a:gd name="adj" fmla="val 1776"/>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grpSp>
        <p:nvGrpSpPr>
          <p:cNvPr id="3913" name="Group"/>
          <p:cNvGrpSpPr/>
          <p:nvPr/>
        </p:nvGrpSpPr>
        <p:grpSpPr>
          <a:xfrm>
            <a:off x="11547426" y="2739532"/>
            <a:ext cx="335043" cy="335041"/>
            <a:chOff x="0" y="0"/>
            <a:chExt cx="335042" cy="335040"/>
          </a:xfrm>
        </p:grpSpPr>
        <p:sp>
          <p:nvSpPr>
            <p:cNvPr id="3909" name="Circle"/>
            <p:cNvSpPr/>
            <p:nvPr/>
          </p:nvSpPr>
          <p:spPr>
            <a:xfrm>
              <a:off x="-1" y="-1"/>
              <a:ext cx="335043" cy="335042"/>
            </a:xfrm>
            <a:prstGeom prst="ellipse">
              <a:avLst/>
            </a:prstGeom>
            <a:solidFill>
              <a:srgbClr val="649F49"/>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nvGrpSpPr>
            <p:cNvPr id="3912" name="Group"/>
            <p:cNvGrpSpPr/>
            <p:nvPr/>
          </p:nvGrpSpPr>
          <p:grpSpPr>
            <a:xfrm>
              <a:off x="76683" y="101687"/>
              <a:ext cx="181581" cy="131995"/>
              <a:chOff x="0" y="0"/>
              <a:chExt cx="181579" cy="131994"/>
            </a:xfrm>
          </p:grpSpPr>
          <p:sp>
            <p:nvSpPr>
              <p:cNvPr id="3910" name="Rounded Rectangle"/>
              <p:cNvSpPr/>
              <p:nvPr/>
            </p:nvSpPr>
            <p:spPr>
              <a:xfrm rot="18900000">
                <a:off x="35909" y="52504"/>
                <a:ext cx="159586" cy="2674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11" name="Rounded Rectangle"/>
              <p:cNvSpPr/>
              <p:nvPr/>
            </p:nvSpPr>
            <p:spPr>
              <a:xfrm rot="2700000">
                <a:off x="-4254" y="75492"/>
                <a:ext cx="94426" cy="2708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grpSp>
        <p:nvGrpSpPr>
          <p:cNvPr id="3917" name="Group"/>
          <p:cNvGrpSpPr/>
          <p:nvPr/>
        </p:nvGrpSpPr>
        <p:grpSpPr>
          <a:xfrm>
            <a:off x="12509738" y="2739531"/>
            <a:ext cx="335043" cy="335043"/>
            <a:chOff x="0" y="0"/>
            <a:chExt cx="335042" cy="335042"/>
          </a:xfrm>
        </p:grpSpPr>
        <p:sp>
          <p:nvSpPr>
            <p:cNvPr id="391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1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1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3918" name="Tone of voiceDo’s and don’ts"/>
          <p:cNvSpPr txBox="1"/>
          <p:nvPr>
            <p:ph type="title" hasCustomPrompt="1"/>
          </p:nvPr>
        </p:nvSpPr>
        <p:spPr>
          <a:xfrm>
            <a:off x="537006" y="497127"/>
            <a:ext cx="7028545" cy="1034131"/>
          </a:xfrm>
          <a:prstGeom prst="rect">
            <a:avLst/>
          </a:prstGeom>
        </p:spPr>
        <p:txBody>
          <a:bodyPr anchor="t"/>
          <a:lstStyle>
            <a:lvl1pPr>
              <a:lnSpc>
                <a:spcPct val="90000"/>
              </a:lnSpc>
              <a:defRPr spc="0" sz="3400">
                <a:solidFill>
                  <a:srgbClr val="FFFFFF"/>
                </a:solidFill>
              </a:defRPr>
            </a:lvl1pPr>
          </a:lstStyle>
          <a:p>
            <a:pPr/>
            <a:r>
              <a:t>Tone of voiceDo’s and don’ts</a:t>
            </a:r>
          </a:p>
        </p:txBody>
      </p:sp>
      <p:sp>
        <p:nvSpPr>
          <p:cNvPr id="3919" name="Body Level One…"/>
          <p:cNvSpPr txBox="1"/>
          <p:nvPr>
            <p:ph type="body" sz="quarter" idx="1" hasCustomPrompt="1"/>
          </p:nvPr>
        </p:nvSpPr>
        <p:spPr>
          <a:xfrm>
            <a:off x="6977363" y="3256843"/>
            <a:ext cx="4998499" cy="1015664"/>
          </a:xfrm>
          <a:prstGeom prst="rect">
            <a:avLst/>
          </a:prstGeom>
        </p:spPr>
        <p:txBody>
          <a:bodyPr/>
          <a:lstStyle>
            <a:lvl1pPr algn="r">
              <a:defRPr spc="-120" sz="6000">
                <a:solidFill>
                  <a:srgbClr val="FFFFFF"/>
                </a:solidFill>
              </a:defRPr>
            </a:lvl1pPr>
            <a:lvl2pPr algn="r">
              <a:defRPr spc="-120" sz="6000">
                <a:solidFill>
                  <a:srgbClr val="FFFFFF"/>
                </a:solidFill>
              </a:defRPr>
            </a:lvl2pPr>
            <a:lvl3pPr algn="r">
              <a:defRPr spc="-120" sz="6000">
                <a:solidFill>
                  <a:srgbClr val="FFFFFF"/>
                </a:solidFill>
              </a:defRPr>
            </a:lvl3pPr>
            <a:lvl4pPr algn="r">
              <a:defRPr spc="-120" sz="6000">
                <a:solidFill>
                  <a:srgbClr val="FFFFFF"/>
                </a:solidFill>
              </a:defRPr>
            </a:lvl4pPr>
            <a:lvl5pPr algn="r">
              <a:defRPr spc="-120" sz="6000">
                <a:solidFill>
                  <a:srgbClr val="FFFFFF"/>
                </a:solidFill>
              </a:defRPr>
            </a:lvl5pPr>
          </a:lstStyle>
          <a:p>
            <a:pPr/>
            <a:r>
              <a:t>Curious</a:t>
            </a:r>
          </a:p>
          <a:p>
            <a:pPr lvl="1"/>
            <a:r>
              <a:t/>
            </a:r>
          </a:p>
          <a:p>
            <a:pPr lvl="2"/>
            <a:r>
              <a:t/>
            </a:r>
          </a:p>
          <a:p>
            <a:pPr lvl="3"/>
            <a:r>
              <a:t/>
            </a:r>
          </a:p>
          <a:p>
            <a:pPr lvl="4"/>
            <a:r>
              <a:t/>
            </a:r>
          </a:p>
        </p:txBody>
      </p:sp>
      <p:sp>
        <p:nvSpPr>
          <p:cNvPr id="3920" name="Text Placeholder 14"/>
          <p:cNvSpPr/>
          <p:nvPr>
            <p:ph type="body" sz="quarter" idx="21" hasCustomPrompt="1"/>
          </p:nvPr>
        </p:nvSpPr>
        <p:spPr>
          <a:xfrm>
            <a:off x="12408138" y="3256843"/>
            <a:ext cx="4998499" cy="1015664"/>
          </a:xfrm>
          <a:prstGeom prst="rect">
            <a:avLst/>
          </a:prstGeom>
        </p:spPr>
        <p:txBody>
          <a:bodyPr/>
          <a:lstStyle>
            <a:lvl1pPr>
              <a:defRPr spc="-200" sz="6000">
                <a:solidFill>
                  <a:srgbClr val="F2F2F2"/>
                </a:solidFill>
              </a:defRPr>
            </a:lvl1pPr>
          </a:lstStyle>
          <a:p>
            <a:pPr/>
            <a:r>
              <a:t>Assuming</a:t>
            </a:r>
          </a:p>
        </p:txBody>
      </p:sp>
      <p:sp>
        <p:nvSpPr>
          <p:cNvPr id="3921" name="Text Placeholder 14"/>
          <p:cNvSpPr/>
          <p:nvPr>
            <p:ph type="body" sz="quarter" idx="22" hasCustomPrompt="1"/>
          </p:nvPr>
        </p:nvSpPr>
        <p:spPr>
          <a:xfrm>
            <a:off x="6977363" y="4220488"/>
            <a:ext cx="4998499" cy="1015664"/>
          </a:xfrm>
          <a:prstGeom prst="rect">
            <a:avLst/>
          </a:prstGeom>
        </p:spPr>
        <p:txBody>
          <a:bodyPr/>
          <a:lstStyle>
            <a:lvl1pPr algn="r">
              <a:defRPr spc="-200" sz="6000">
                <a:solidFill>
                  <a:srgbClr val="FFFFFF"/>
                </a:solidFill>
              </a:defRPr>
            </a:lvl1pPr>
          </a:lstStyle>
          <a:p>
            <a:pPr/>
            <a:r>
              <a:t>Generous</a:t>
            </a:r>
          </a:p>
        </p:txBody>
      </p:sp>
      <p:sp>
        <p:nvSpPr>
          <p:cNvPr id="3922" name="Text Placeholder 14"/>
          <p:cNvSpPr/>
          <p:nvPr>
            <p:ph type="body" sz="quarter" idx="23" hasCustomPrompt="1"/>
          </p:nvPr>
        </p:nvSpPr>
        <p:spPr>
          <a:xfrm>
            <a:off x="12408138" y="4220488"/>
            <a:ext cx="4998499" cy="1015664"/>
          </a:xfrm>
          <a:prstGeom prst="rect">
            <a:avLst/>
          </a:prstGeom>
        </p:spPr>
        <p:txBody>
          <a:bodyPr/>
          <a:lstStyle>
            <a:lvl1pPr>
              <a:defRPr spc="-200" sz="6000">
                <a:solidFill>
                  <a:srgbClr val="F2F2F2"/>
                </a:solidFill>
              </a:defRPr>
            </a:lvl1pPr>
          </a:lstStyle>
          <a:p>
            <a:pPr/>
            <a:r>
              <a:t>Self-centred</a:t>
            </a:r>
          </a:p>
        </p:txBody>
      </p:sp>
      <p:sp>
        <p:nvSpPr>
          <p:cNvPr id="3923" name="Text Placeholder 14"/>
          <p:cNvSpPr/>
          <p:nvPr>
            <p:ph type="body" sz="quarter" idx="24" hasCustomPrompt="1"/>
          </p:nvPr>
        </p:nvSpPr>
        <p:spPr>
          <a:xfrm>
            <a:off x="6977363" y="5184133"/>
            <a:ext cx="4998499" cy="1015664"/>
          </a:xfrm>
          <a:prstGeom prst="rect">
            <a:avLst/>
          </a:prstGeom>
        </p:spPr>
        <p:txBody>
          <a:bodyPr/>
          <a:lstStyle>
            <a:lvl1pPr algn="r">
              <a:defRPr spc="-200" sz="6000">
                <a:solidFill>
                  <a:srgbClr val="FFFFFF"/>
                </a:solidFill>
              </a:defRPr>
            </a:lvl1pPr>
          </a:lstStyle>
          <a:p>
            <a:pPr/>
            <a:r>
              <a:t>Clear</a:t>
            </a:r>
          </a:p>
        </p:txBody>
      </p:sp>
      <p:sp>
        <p:nvSpPr>
          <p:cNvPr id="3924" name="Text Placeholder 14"/>
          <p:cNvSpPr/>
          <p:nvPr>
            <p:ph type="body" sz="quarter" idx="25" hasCustomPrompt="1"/>
          </p:nvPr>
        </p:nvSpPr>
        <p:spPr>
          <a:xfrm>
            <a:off x="12408138" y="5184133"/>
            <a:ext cx="4998499" cy="1015664"/>
          </a:xfrm>
          <a:prstGeom prst="rect">
            <a:avLst/>
          </a:prstGeom>
        </p:spPr>
        <p:txBody>
          <a:bodyPr/>
          <a:lstStyle>
            <a:lvl1pPr>
              <a:defRPr spc="-200" sz="6000">
                <a:solidFill>
                  <a:srgbClr val="F2F2F2"/>
                </a:solidFill>
              </a:defRPr>
            </a:lvl1pPr>
          </a:lstStyle>
          <a:p>
            <a:pPr/>
            <a:r>
              <a:t>Complicated</a:t>
            </a:r>
          </a:p>
        </p:txBody>
      </p:sp>
      <p:sp>
        <p:nvSpPr>
          <p:cNvPr id="3925" name="Text Placeholder 14"/>
          <p:cNvSpPr/>
          <p:nvPr>
            <p:ph type="body" sz="quarter" idx="26" hasCustomPrompt="1"/>
          </p:nvPr>
        </p:nvSpPr>
        <p:spPr>
          <a:xfrm>
            <a:off x="6977363" y="6147779"/>
            <a:ext cx="4998499" cy="1015664"/>
          </a:xfrm>
          <a:prstGeom prst="rect">
            <a:avLst/>
          </a:prstGeom>
        </p:spPr>
        <p:txBody>
          <a:bodyPr/>
          <a:lstStyle>
            <a:lvl1pPr algn="r">
              <a:defRPr spc="-200" sz="6000">
                <a:solidFill>
                  <a:srgbClr val="FFFFFF"/>
                </a:solidFill>
              </a:defRPr>
            </a:lvl1pPr>
          </a:lstStyle>
          <a:p>
            <a:pPr/>
            <a:r>
              <a:t>Confident</a:t>
            </a:r>
          </a:p>
        </p:txBody>
      </p:sp>
      <p:sp>
        <p:nvSpPr>
          <p:cNvPr id="3926" name="Text Placeholder 14"/>
          <p:cNvSpPr/>
          <p:nvPr>
            <p:ph type="body" sz="quarter" idx="27" hasCustomPrompt="1"/>
          </p:nvPr>
        </p:nvSpPr>
        <p:spPr>
          <a:xfrm>
            <a:off x="12408138" y="6147779"/>
            <a:ext cx="4998499" cy="1015664"/>
          </a:xfrm>
          <a:prstGeom prst="rect">
            <a:avLst/>
          </a:prstGeom>
        </p:spPr>
        <p:txBody>
          <a:bodyPr/>
          <a:lstStyle>
            <a:lvl1pPr>
              <a:defRPr spc="-200" sz="6000">
                <a:solidFill>
                  <a:srgbClr val="F2F2F2"/>
                </a:solidFill>
              </a:defRPr>
            </a:lvl1pPr>
          </a:lstStyle>
          <a:p>
            <a:pPr/>
            <a:r>
              <a:t>Arrogant</a:t>
            </a:r>
          </a:p>
        </p:txBody>
      </p:sp>
      <p:sp>
        <p:nvSpPr>
          <p:cNvPr id="3927" name="Text Placeholder 14"/>
          <p:cNvSpPr/>
          <p:nvPr>
            <p:ph type="body" sz="quarter" idx="28" hasCustomPrompt="1"/>
          </p:nvPr>
        </p:nvSpPr>
        <p:spPr>
          <a:xfrm>
            <a:off x="6977363" y="7111424"/>
            <a:ext cx="4998499" cy="1015664"/>
          </a:xfrm>
          <a:prstGeom prst="rect">
            <a:avLst/>
          </a:prstGeom>
        </p:spPr>
        <p:txBody>
          <a:bodyPr/>
          <a:lstStyle>
            <a:lvl1pPr algn="r">
              <a:defRPr spc="-200" sz="6000">
                <a:solidFill>
                  <a:srgbClr val="FFFFFF"/>
                </a:solidFill>
              </a:defRPr>
            </a:lvl1pPr>
          </a:lstStyle>
          <a:p>
            <a:pPr/>
            <a:r>
              <a:t>Optimistic</a:t>
            </a:r>
          </a:p>
        </p:txBody>
      </p:sp>
      <p:sp>
        <p:nvSpPr>
          <p:cNvPr id="3928" name="Text Placeholder 14"/>
          <p:cNvSpPr/>
          <p:nvPr>
            <p:ph type="body" sz="quarter" idx="29" hasCustomPrompt="1"/>
          </p:nvPr>
        </p:nvSpPr>
        <p:spPr>
          <a:xfrm>
            <a:off x="12408138" y="7111424"/>
            <a:ext cx="4998499" cy="1015664"/>
          </a:xfrm>
          <a:prstGeom prst="rect">
            <a:avLst/>
          </a:prstGeom>
        </p:spPr>
        <p:txBody>
          <a:bodyPr/>
          <a:lstStyle>
            <a:lvl1pPr>
              <a:defRPr spc="-200" sz="6000">
                <a:solidFill>
                  <a:srgbClr val="F2F2F2"/>
                </a:solidFill>
              </a:defRPr>
            </a:lvl1pPr>
          </a:lstStyle>
          <a:p>
            <a:pPr/>
            <a:r>
              <a:t>Naïve</a:t>
            </a:r>
          </a:p>
        </p:txBody>
      </p:sp>
      <p:sp>
        <p:nvSpPr>
          <p:cNvPr id="3929" name="Text Placeholder 14"/>
          <p:cNvSpPr/>
          <p:nvPr>
            <p:ph type="body" sz="quarter" idx="30" hasCustomPrompt="1"/>
          </p:nvPr>
        </p:nvSpPr>
        <p:spPr>
          <a:xfrm>
            <a:off x="6977363" y="8075069"/>
            <a:ext cx="4998499" cy="1015664"/>
          </a:xfrm>
          <a:prstGeom prst="rect">
            <a:avLst/>
          </a:prstGeom>
        </p:spPr>
        <p:txBody>
          <a:bodyPr/>
          <a:lstStyle>
            <a:lvl1pPr algn="r">
              <a:defRPr spc="-200" sz="6000">
                <a:solidFill>
                  <a:srgbClr val="FFFFFF"/>
                </a:solidFill>
              </a:defRPr>
            </a:lvl1pPr>
          </a:lstStyle>
          <a:p>
            <a:pPr/>
            <a:r>
              <a:t>Honest</a:t>
            </a:r>
          </a:p>
        </p:txBody>
      </p:sp>
      <p:sp>
        <p:nvSpPr>
          <p:cNvPr id="3930" name="Text Placeholder 14"/>
          <p:cNvSpPr/>
          <p:nvPr>
            <p:ph type="body" sz="quarter" idx="31" hasCustomPrompt="1"/>
          </p:nvPr>
        </p:nvSpPr>
        <p:spPr>
          <a:xfrm>
            <a:off x="12408138" y="8075069"/>
            <a:ext cx="4998499" cy="1015664"/>
          </a:xfrm>
          <a:prstGeom prst="rect">
            <a:avLst/>
          </a:prstGeom>
        </p:spPr>
        <p:txBody>
          <a:bodyPr/>
          <a:lstStyle>
            <a:lvl1pPr>
              <a:defRPr spc="-200" sz="6000">
                <a:solidFill>
                  <a:srgbClr val="F2F2F2"/>
                </a:solidFill>
              </a:defRPr>
            </a:lvl1pPr>
          </a:lstStyle>
          <a:p>
            <a:pPr/>
            <a:r>
              <a:t>Blunt</a:t>
            </a:r>
          </a:p>
        </p:txBody>
      </p:sp>
      <p:sp>
        <p:nvSpPr>
          <p:cNvPr id="3931" name="Text Placeholder 14"/>
          <p:cNvSpPr/>
          <p:nvPr>
            <p:ph type="body" sz="quarter" idx="32" hasCustomPrompt="1"/>
          </p:nvPr>
        </p:nvSpPr>
        <p:spPr>
          <a:xfrm>
            <a:off x="6977363" y="9038714"/>
            <a:ext cx="4998499" cy="1015664"/>
          </a:xfrm>
          <a:prstGeom prst="rect">
            <a:avLst/>
          </a:prstGeom>
        </p:spPr>
        <p:txBody>
          <a:bodyPr/>
          <a:lstStyle>
            <a:lvl1pPr algn="r">
              <a:defRPr spc="-200" sz="6000">
                <a:solidFill>
                  <a:srgbClr val="FFFFFF"/>
                </a:solidFill>
              </a:defRPr>
            </a:lvl1pPr>
          </a:lstStyle>
          <a:p>
            <a:pPr/>
            <a:r>
              <a:t>Playful</a:t>
            </a:r>
          </a:p>
        </p:txBody>
      </p:sp>
      <p:sp>
        <p:nvSpPr>
          <p:cNvPr id="3932" name="Text Placeholder 14"/>
          <p:cNvSpPr/>
          <p:nvPr>
            <p:ph type="body" sz="quarter" idx="33" hasCustomPrompt="1"/>
          </p:nvPr>
        </p:nvSpPr>
        <p:spPr>
          <a:xfrm>
            <a:off x="12408138" y="9038714"/>
            <a:ext cx="4998499" cy="1015664"/>
          </a:xfrm>
          <a:prstGeom prst="rect">
            <a:avLst/>
          </a:prstGeom>
        </p:spPr>
        <p:txBody>
          <a:bodyPr/>
          <a:lstStyle>
            <a:lvl1pPr>
              <a:defRPr spc="-200" sz="6000">
                <a:solidFill>
                  <a:srgbClr val="F2F2F2"/>
                </a:solidFill>
              </a:defRPr>
            </a:lvl1pPr>
          </a:lstStyle>
          <a:p>
            <a:pPr/>
            <a:r>
              <a:t>Silly</a:t>
            </a:r>
          </a:p>
        </p:txBody>
      </p:sp>
      <p:sp>
        <p:nvSpPr>
          <p:cNvPr id="3933" name="Text Placeholder 14"/>
          <p:cNvSpPr/>
          <p:nvPr>
            <p:ph type="body" sz="quarter" idx="34" hasCustomPrompt="1"/>
          </p:nvPr>
        </p:nvSpPr>
        <p:spPr>
          <a:xfrm>
            <a:off x="6977363" y="10002359"/>
            <a:ext cx="4998499" cy="1015664"/>
          </a:xfrm>
          <a:prstGeom prst="rect">
            <a:avLst/>
          </a:prstGeom>
        </p:spPr>
        <p:txBody>
          <a:bodyPr/>
          <a:lstStyle>
            <a:lvl1pPr algn="r">
              <a:defRPr spc="-200" sz="6000">
                <a:solidFill>
                  <a:srgbClr val="FFFFFF"/>
                </a:solidFill>
              </a:defRPr>
            </a:lvl1pPr>
          </a:lstStyle>
          <a:p>
            <a:pPr/>
            <a:r>
              <a:t>Revealing</a:t>
            </a:r>
          </a:p>
        </p:txBody>
      </p:sp>
      <p:sp>
        <p:nvSpPr>
          <p:cNvPr id="3934" name="Text Placeholder 14"/>
          <p:cNvSpPr/>
          <p:nvPr>
            <p:ph type="body" sz="quarter" idx="35" hasCustomPrompt="1"/>
          </p:nvPr>
        </p:nvSpPr>
        <p:spPr>
          <a:xfrm>
            <a:off x="12408138" y="10002359"/>
            <a:ext cx="4998499" cy="1015664"/>
          </a:xfrm>
          <a:prstGeom prst="rect">
            <a:avLst/>
          </a:prstGeom>
        </p:spPr>
        <p:txBody>
          <a:bodyPr/>
          <a:lstStyle>
            <a:lvl1pPr>
              <a:defRPr spc="-200" sz="6000">
                <a:solidFill>
                  <a:srgbClr val="F2F2F2"/>
                </a:solidFill>
              </a:defRPr>
            </a:lvl1pPr>
          </a:lstStyle>
          <a:p>
            <a:pPr/>
            <a:r>
              <a:t>Exposing</a:t>
            </a:r>
          </a:p>
        </p:txBody>
      </p:sp>
      <p:sp>
        <p:nvSpPr>
          <p:cNvPr id="3935" name="Text Placeholder 14"/>
          <p:cNvSpPr/>
          <p:nvPr>
            <p:ph type="body" sz="quarter" idx="36" hasCustomPrompt="1"/>
          </p:nvPr>
        </p:nvSpPr>
        <p:spPr>
          <a:xfrm>
            <a:off x="6977363" y="10966006"/>
            <a:ext cx="4998499" cy="1015664"/>
          </a:xfrm>
          <a:prstGeom prst="rect">
            <a:avLst/>
          </a:prstGeom>
        </p:spPr>
        <p:txBody>
          <a:bodyPr/>
          <a:lstStyle>
            <a:lvl1pPr algn="r">
              <a:defRPr spc="-200" sz="6000">
                <a:solidFill>
                  <a:srgbClr val="FFFFFF"/>
                </a:solidFill>
              </a:defRPr>
            </a:lvl1pPr>
          </a:lstStyle>
          <a:p>
            <a:pPr/>
            <a:r>
              <a:t>Refined</a:t>
            </a:r>
          </a:p>
        </p:txBody>
      </p:sp>
      <p:sp>
        <p:nvSpPr>
          <p:cNvPr id="3936" name="Text Placeholder 14"/>
          <p:cNvSpPr/>
          <p:nvPr>
            <p:ph type="body" sz="quarter" idx="37" hasCustomPrompt="1"/>
          </p:nvPr>
        </p:nvSpPr>
        <p:spPr>
          <a:xfrm>
            <a:off x="12408138" y="10966006"/>
            <a:ext cx="4998499" cy="1015664"/>
          </a:xfrm>
          <a:prstGeom prst="rect">
            <a:avLst/>
          </a:prstGeom>
        </p:spPr>
        <p:txBody>
          <a:bodyPr/>
          <a:lstStyle>
            <a:lvl1pPr>
              <a:defRPr spc="-200" sz="6000">
                <a:solidFill>
                  <a:srgbClr val="F2F2F2"/>
                </a:solidFill>
              </a:defRPr>
            </a:lvl1pPr>
          </a:lstStyle>
          <a:p>
            <a:pPr/>
            <a:r>
              <a:t>Cold</a:t>
            </a:r>
          </a:p>
        </p:txBody>
      </p:sp>
      <p:sp>
        <p:nvSpPr>
          <p:cNvPr id="393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o's and don'ts 1 – Black">
    <p:bg>
      <p:bgPr>
        <a:solidFill>
          <a:srgbClr val="000000"/>
        </a:solidFill>
      </p:bgPr>
    </p:bg>
    <p:spTree>
      <p:nvGrpSpPr>
        <p:cNvPr id="1" name=""/>
        <p:cNvGrpSpPr/>
        <p:nvPr/>
      </p:nvGrpSpPr>
      <p:grpSpPr>
        <a:xfrm>
          <a:off x="0" y="0"/>
          <a:ext cx="0" cy="0"/>
          <a:chOff x="0" y="0"/>
          <a:chExt cx="0" cy="0"/>
        </a:xfrm>
      </p:grpSpPr>
      <p:sp>
        <p:nvSpPr>
          <p:cNvPr id="3944" name="Rounded Rectangle"/>
          <p:cNvSpPr/>
          <p:nvPr/>
        </p:nvSpPr>
        <p:spPr>
          <a:xfrm rot="10800000">
            <a:off x="547394" y="2030508"/>
            <a:ext cx="23289212" cy="11177493"/>
          </a:xfrm>
          <a:prstGeom prst="roundRect">
            <a:avLst>
              <a:gd name="adj" fmla="val 1776"/>
            </a:avLst>
          </a:prstGeom>
          <a:solidFill>
            <a:srgbClr val="FFFFFF">
              <a:alpha val="10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grpSp>
        <p:nvGrpSpPr>
          <p:cNvPr id="3949" name="Group"/>
          <p:cNvGrpSpPr/>
          <p:nvPr/>
        </p:nvGrpSpPr>
        <p:grpSpPr>
          <a:xfrm>
            <a:off x="11547426" y="2739532"/>
            <a:ext cx="335043" cy="335041"/>
            <a:chOff x="0" y="0"/>
            <a:chExt cx="335042" cy="335040"/>
          </a:xfrm>
        </p:grpSpPr>
        <p:sp>
          <p:nvSpPr>
            <p:cNvPr id="3945" name="Circle"/>
            <p:cNvSpPr/>
            <p:nvPr/>
          </p:nvSpPr>
          <p:spPr>
            <a:xfrm>
              <a:off x="-1" y="-1"/>
              <a:ext cx="335043" cy="335042"/>
            </a:xfrm>
            <a:prstGeom prst="ellipse">
              <a:avLst/>
            </a:prstGeom>
            <a:solidFill>
              <a:srgbClr val="649F49"/>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nvGrpSpPr>
            <p:cNvPr id="3948" name="Group"/>
            <p:cNvGrpSpPr/>
            <p:nvPr/>
          </p:nvGrpSpPr>
          <p:grpSpPr>
            <a:xfrm>
              <a:off x="76683" y="101687"/>
              <a:ext cx="181581" cy="131995"/>
              <a:chOff x="0" y="0"/>
              <a:chExt cx="181579" cy="131994"/>
            </a:xfrm>
          </p:grpSpPr>
          <p:sp>
            <p:nvSpPr>
              <p:cNvPr id="3946" name="Rounded Rectangle"/>
              <p:cNvSpPr/>
              <p:nvPr/>
            </p:nvSpPr>
            <p:spPr>
              <a:xfrm rot="18900000">
                <a:off x="35909" y="52504"/>
                <a:ext cx="159586" cy="2674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47" name="Rounded Rectangle"/>
              <p:cNvSpPr/>
              <p:nvPr/>
            </p:nvSpPr>
            <p:spPr>
              <a:xfrm rot="2700000">
                <a:off x="-4254" y="75492"/>
                <a:ext cx="94426" cy="2708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grpSp>
        <p:nvGrpSpPr>
          <p:cNvPr id="3953" name="Group"/>
          <p:cNvGrpSpPr/>
          <p:nvPr/>
        </p:nvGrpSpPr>
        <p:grpSpPr>
          <a:xfrm>
            <a:off x="12509738" y="2739531"/>
            <a:ext cx="335043" cy="335043"/>
            <a:chOff x="0" y="0"/>
            <a:chExt cx="335042" cy="335042"/>
          </a:xfrm>
        </p:grpSpPr>
        <p:sp>
          <p:nvSpPr>
            <p:cNvPr id="395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5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5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3954" name="Tone of voiceDo’s and don’ts"/>
          <p:cNvSpPr txBox="1"/>
          <p:nvPr>
            <p:ph type="title" hasCustomPrompt="1"/>
          </p:nvPr>
        </p:nvSpPr>
        <p:spPr>
          <a:xfrm>
            <a:off x="537006" y="497127"/>
            <a:ext cx="7028545" cy="1034131"/>
          </a:xfrm>
          <a:prstGeom prst="rect">
            <a:avLst/>
          </a:prstGeom>
        </p:spPr>
        <p:txBody>
          <a:bodyPr anchor="t"/>
          <a:lstStyle>
            <a:lvl1pPr>
              <a:lnSpc>
                <a:spcPct val="90000"/>
              </a:lnSpc>
              <a:defRPr spc="0" sz="3400">
                <a:solidFill>
                  <a:srgbClr val="FFFFFF"/>
                </a:solidFill>
              </a:defRPr>
            </a:lvl1pPr>
          </a:lstStyle>
          <a:p>
            <a:pPr/>
            <a:r>
              <a:t>Tone of voiceDo’s and don’ts</a:t>
            </a:r>
          </a:p>
        </p:txBody>
      </p:sp>
      <p:sp>
        <p:nvSpPr>
          <p:cNvPr id="3955" name="Body Level One…"/>
          <p:cNvSpPr txBox="1"/>
          <p:nvPr>
            <p:ph type="body" sz="quarter" idx="1" hasCustomPrompt="1"/>
          </p:nvPr>
        </p:nvSpPr>
        <p:spPr>
          <a:xfrm>
            <a:off x="6977363" y="3256843"/>
            <a:ext cx="4998499" cy="1015664"/>
          </a:xfrm>
          <a:prstGeom prst="rect">
            <a:avLst/>
          </a:prstGeom>
        </p:spPr>
        <p:txBody>
          <a:bodyPr/>
          <a:lstStyle>
            <a:lvl1pPr algn="r">
              <a:defRPr spc="-120" sz="6000">
                <a:solidFill>
                  <a:srgbClr val="FFFFFF"/>
                </a:solidFill>
              </a:defRPr>
            </a:lvl1pPr>
            <a:lvl2pPr algn="r">
              <a:defRPr spc="-120" sz="6000">
                <a:solidFill>
                  <a:srgbClr val="FFFFFF"/>
                </a:solidFill>
              </a:defRPr>
            </a:lvl2pPr>
            <a:lvl3pPr algn="r">
              <a:defRPr spc="-120" sz="6000">
                <a:solidFill>
                  <a:srgbClr val="FFFFFF"/>
                </a:solidFill>
              </a:defRPr>
            </a:lvl3pPr>
            <a:lvl4pPr algn="r">
              <a:defRPr spc="-120" sz="6000">
                <a:solidFill>
                  <a:srgbClr val="FFFFFF"/>
                </a:solidFill>
              </a:defRPr>
            </a:lvl4pPr>
            <a:lvl5pPr algn="r">
              <a:defRPr spc="-120" sz="6000">
                <a:solidFill>
                  <a:srgbClr val="FFFFFF"/>
                </a:solidFill>
              </a:defRPr>
            </a:lvl5pPr>
          </a:lstStyle>
          <a:p>
            <a:pPr/>
            <a:r>
              <a:t>Curious</a:t>
            </a:r>
          </a:p>
          <a:p>
            <a:pPr lvl="1"/>
            <a:r>
              <a:t/>
            </a:r>
          </a:p>
          <a:p>
            <a:pPr lvl="2"/>
            <a:r>
              <a:t/>
            </a:r>
          </a:p>
          <a:p>
            <a:pPr lvl="3"/>
            <a:r>
              <a:t/>
            </a:r>
          </a:p>
          <a:p>
            <a:pPr lvl="4"/>
            <a:r>
              <a:t/>
            </a:r>
          </a:p>
        </p:txBody>
      </p:sp>
      <p:sp>
        <p:nvSpPr>
          <p:cNvPr id="3956" name="Text Placeholder 14"/>
          <p:cNvSpPr/>
          <p:nvPr>
            <p:ph type="body" sz="quarter" idx="21" hasCustomPrompt="1"/>
          </p:nvPr>
        </p:nvSpPr>
        <p:spPr>
          <a:xfrm>
            <a:off x="12408138" y="3256843"/>
            <a:ext cx="4998499" cy="1015664"/>
          </a:xfrm>
          <a:prstGeom prst="rect">
            <a:avLst/>
          </a:prstGeom>
        </p:spPr>
        <p:txBody>
          <a:bodyPr/>
          <a:lstStyle>
            <a:lvl1pPr>
              <a:defRPr spc="-200" sz="6000">
                <a:solidFill>
                  <a:srgbClr val="808080"/>
                </a:solidFill>
              </a:defRPr>
            </a:lvl1pPr>
          </a:lstStyle>
          <a:p>
            <a:pPr/>
            <a:r>
              <a:t>Assuming</a:t>
            </a:r>
          </a:p>
        </p:txBody>
      </p:sp>
      <p:sp>
        <p:nvSpPr>
          <p:cNvPr id="3957" name="Text Placeholder 14"/>
          <p:cNvSpPr/>
          <p:nvPr>
            <p:ph type="body" sz="quarter" idx="22" hasCustomPrompt="1"/>
          </p:nvPr>
        </p:nvSpPr>
        <p:spPr>
          <a:xfrm>
            <a:off x="6977363" y="4220488"/>
            <a:ext cx="4998499" cy="1015664"/>
          </a:xfrm>
          <a:prstGeom prst="rect">
            <a:avLst/>
          </a:prstGeom>
        </p:spPr>
        <p:txBody>
          <a:bodyPr/>
          <a:lstStyle>
            <a:lvl1pPr algn="r">
              <a:defRPr spc="-200" sz="6000">
                <a:solidFill>
                  <a:srgbClr val="FFFFFF"/>
                </a:solidFill>
              </a:defRPr>
            </a:lvl1pPr>
          </a:lstStyle>
          <a:p>
            <a:pPr/>
            <a:r>
              <a:t>Generous</a:t>
            </a:r>
          </a:p>
        </p:txBody>
      </p:sp>
      <p:sp>
        <p:nvSpPr>
          <p:cNvPr id="3958" name="Text Placeholder 14"/>
          <p:cNvSpPr/>
          <p:nvPr>
            <p:ph type="body" sz="quarter" idx="23" hasCustomPrompt="1"/>
          </p:nvPr>
        </p:nvSpPr>
        <p:spPr>
          <a:xfrm>
            <a:off x="12408138" y="4220488"/>
            <a:ext cx="4998499" cy="1015664"/>
          </a:xfrm>
          <a:prstGeom prst="rect">
            <a:avLst/>
          </a:prstGeom>
        </p:spPr>
        <p:txBody>
          <a:bodyPr/>
          <a:lstStyle>
            <a:lvl1pPr>
              <a:defRPr spc="-200" sz="6000">
                <a:solidFill>
                  <a:srgbClr val="808080"/>
                </a:solidFill>
              </a:defRPr>
            </a:lvl1pPr>
          </a:lstStyle>
          <a:p>
            <a:pPr/>
            <a:r>
              <a:t>Self-centred</a:t>
            </a:r>
          </a:p>
        </p:txBody>
      </p:sp>
      <p:sp>
        <p:nvSpPr>
          <p:cNvPr id="3959" name="Text Placeholder 14"/>
          <p:cNvSpPr/>
          <p:nvPr>
            <p:ph type="body" sz="quarter" idx="24" hasCustomPrompt="1"/>
          </p:nvPr>
        </p:nvSpPr>
        <p:spPr>
          <a:xfrm>
            <a:off x="6977363" y="5184133"/>
            <a:ext cx="4998499" cy="1015664"/>
          </a:xfrm>
          <a:prstGeom prst="rect">
            <a:avLst/>
          </a:prstGeom>
        </p:spPr>
        <p:txBody>
          <a:bodyPr/>
          <a:lstStyle>
            <a:lvl1pPr algn="r">
              <a:defRPr spc="-200" sz="6000">
                <a:solidFill>
                  <a:srgbClr val="FFFFFF"/>
                </a:solidFill>
              </a:defRPr>
            </a:lvl1pPr>
          </a:lstStyle>
          <a:p>
            <a:pPr/>
            <a:r>
              <a:t>Clear</a:t>
            </a:r>
          </a:p>
        </p:txBody>
      </p:sp>
      <p:sp>
        <p:nvSpPr>
          <p:cNvPr id="3960" name="Text Placeholder 14"/>
          <p:cNvSpPr/>
          <p:nvPr>
            <p:ph type="body" sz="quarter" idx="25" hasCustomPrompt="1"/>
          </p:nvPr>
        </p:nvSpPr>
        <p:spPr>
          <a:xfrm>
            <a:off x="12408138" y="5184133"/>
            <a:ext cx="4998499" cy="1015664"/>
          </a:xfrm>
          <a:prstGeom prst="rect">
            <a:avLst/>
          </a:prstGeom>
        </p:spPr>
        <p:txBody>
          <a:bodyPr/>
          <a:lstStyle>
            <a:lvl1pPr>
              <a:defRPr spc="-200" sz="6000">
                <a:solidFill>
                  <a:srgbClr val="808080"/>
                </a:solidFill>
              </a:defRPr>
            </a:lvl1pPr>
          </a:lstStyle>
          <a:p>
            <a:pPr/>
            <a:r>
              <a:t>Complicated</a:t>
            </a:r>
          </a:p>
        </p:txBody>
      </p:sp>
      <p:sp>
        <p:nvSpPr>
          <p:cNvPr id="3961" name="Text Placeholder 14"/>
          <p:cNvSpPr/>
          <p:nvPr>
            <p:ph type="body" sz="quarter" idx="26" hasCustomPrompt="1"/>
          </p:nvPr>
        </p:nvSpPr>
        <p:spPr>
          <a:xfrm>
            <a:off x="6977363" y="6147779"/>
            <a:ext cx="4998499" cy="1015664"/>
          </a:xfrm>
          <a:prstGeom prst="rect">
            <a:avLst/>
          </a:prstGeom>
        </p:spPr>
        <p:txBody>
          <a:bodyPr/>
          <a:lstStyle>
            <a:lvl1pPr algn="r">
              <a:defRPr spc="-200" sz="6000">
                <a:solidFill>
                  <a:srgbClr val="FFFFFF"/>
                </a:solidFill>
              </a:defRPr>
            </a:lvl1pPr>
          </a:lstStyle>
          <a:p>
            <a:pPr/>
            <a:r>
              <a:t>Confident</a:t>
            </a:r>
          </a:p>
        </p:txBody>
      </p:sp>
      <p:sp>
        <p:nvSpPr>
          <p:cNvPr id="3962" name="Text Placeholder 14"/>
          <p:cNvSpPr/>
          <p:nvPr>
            <p:ph type="body" sz="quarter" idx="27" hasCustomPrompt="1"/>
          </p:nvPr>
        </p:nvSpPr>
        <p:spPr>
          <a:xfrm>
            <a:off x="12408138" y="6147779"/>
            <a:ext cx="4998499" cy="1015664"/>
          </a:xfrm>
          <a:prstGeom prst="rect">
            <a:avLst/>
          </a:prstGeom>
        </p:spPr>
        <p:txBody>
          <a:bodyPr/>
          <a:lstStyle>
            <a:lvl1pPr>
              <a:defRPr spc="-200" sz="6000">
                <a:solidFill>
                  <a:srgbClr val="808080"/>
                </a:solidFill>
              </a:defRPr>
            </a:lvl1pPr>
          </a:lstStyle>
          <a:p>
            <a:pPr/>
            <a:r>
              <a:t>Arrogant</a:t>
            </a:r>
          </a:p>
        </p:txBody>
      </p:sp>
      <p:sp>
        <p:nvSpPr>
          <p:cNvPr id="3963" name="Text Placeholder 14"/>
          <p:cNvSpPr/>
          <p:nvPr>
            <p:ph type="body" sz="quarter" idx="28" hasCustomPrompt="1"/>
          </p:nvPr>
        </p:nvSpPr>
        <p:spPr>
          <a:xfrm>
            <a:off x="6977363" y="7111424"/>
            <a:ext cx="4998499" cy="1015664"/>
          </a:xfrm>
          <a:prstGeom prst="rect">
            <a:avLst/>
          </a:prstGeom>
        </p:spPr>
        <p:txBody>
          <a:bodyPr/>
          <a:lstStyle>
            <a:lvl1pPr algn="r">
              <a:defRPr spc="-200" sz="6000">
                <a:solidFill>
                  <a:srgbClr val="FFFFFF"/>
                </a:solidFill>
              </a:defRPr>
            </a:lvl1pPr>
          </a:lstStyle>
          <a:p>
            <a:pPr/>
            <a:r>
              <a:t>Optimistic</a:t>
            </a:r>
          </a:p>
        </p:txBody>
      </p:sp>
      <p:sp>
        <p:nvSpPr>
          <p:cNvPr id="3964" name="Text Placeholder 14"/>
          <p:cNvSpPr/>
          <p:nvPr>
            <p:ph type="body" sz="quarter" idx="29" hasCustomPrompt="1"/>
          </p:nvPr>
        </p:nvSpPr>
        <p:spPr>
          <a:xfrm>
            <a:off x="12408138" y="7111424"/>
            <a:ext cx="4998499" cy="1015664"/>
          </a:xfrm>
          <a:prstGeom prst="rect">
            <a:avLst/>
          </a:prstGeom>
        </p:spPr>
        <p:txBody>
          <a:bodyPr/>
          <a:lstStyle>
            <a:lvl1pPr>
              <a:defRPr spc="-200" sz="6000">
                <a:solidFill>
                  <a:srgbClr val="808080"/>
                </a:solidFill>
              </a:defRPr>
            </a:lvl1pPr>
          </a:lstStyle>
          <a:p>
            <a:pPr/>
            <a:r>
              <a:t>Naïve</a:t>
            </a:r>
          </a:p>
        </p:txBody>
      </p:sp>
      <p:sp>
        <p:nvSpPr>
          <p:cNvPr id="3965" name="Text Placeholder 14"/>
          <p:cNvSpPr/>
          <p:nvPr>
            <p:ph type="body" sz="quarter" idx="30" hasCustomPrompt="1"/>
          </p:nvPr>
        </p:nvSpPr>
        <p:spPr>
          <a:xfrm>
            <a:off x="6977363" y="8075069"/>
            <a:ext cx="4998499" cy="1015664"/>
          </a:xfrm>
          <a:prstGeom prst="rect">
            <a:avLst/>
          </a:prstGeom>
        </p:spPr>
        <p:txBody>
          <a:bodyPr/>
          <a:lstStyle>
            <a:lvl1pPr algn="r">
              <a:defRPr spc="-200" sz="6000">
                <a:solidFill>
                  <a:srgbClr val="FFFFFF"/>
                </a:solidFill>
              </a:defRPr>
            </a:lvl1pPr>
          </a:lstStyle>
          <a:p>
            <a:pPr/>
            <a:r>
              <a:t>Honest</a:t>
            </a:r>
          </a:p>
        </p:txBody>
      </p:sp>
      <p:sp>
        <p:nvSpPr>
          <p:cNvPr id="3966" name="Text Placeholder 14"/>
          <p:cNvSpPr/>
          <p:nvPr>
            <p:ph type="body" sz="quarter" idx="31" hasCustomPrompt="1"/>
          </p:nvPr>
        </p:nvSpPr>
        <p:spPr>
          <a:xfrm>
            <a:off x="12408138" y="8075069"/>
            <a:ext cx="4998499" cy="1015664"/>
          </a:xfrm>
          <a:prstGeom prst="rect">
            <a:avLst/>
          </a:prstGeom>
        </p:spPr>
        <p:txBody>
          <a:bodyPr/>
          <a:lstStyle>
            <a:lvl1pPr>
              <a:defRPr spc="-200" sz="6000">
                <a:solidFill>
                  <a:srgbClr val="808080"/>
                </a:solidFill>
              </a:defRPr>
            </a:lvl1pPr>
          </a:lstStyle>
          <a:p>
            <a:pPr/>
            <a:r>
              <a:t>Blunt</a:t>
            </a:r>
          </a:p>
        </p:txBody>
      </p:sp>
      <p:sp>
        <p:nvSpPr>
          <p:cNvPr id="3967" name="Text Placeholder 14"/>
          <p:cNvSpPr/>
          <p:nvPr>
            <p:ph type="body" sz="quarter" idx="32" hasCustomPrompt="1"/>
          </p:nvPr>
        </p:nvSpPr>
        <p:spPr>
          <a:xfrm>
            <a:off x="6977363" y="9038714"/>
            <a:ext cx="4998499" cy="1015664"/>
          </a:xfrm>
          <a:prstGeom prst="rect">
            <a:avLst/>
          </a:prstGeom>
        </p:spPr>
        <p:txBody>
          <a:bodyPr/>
          <a:lstStyle>
            <a:lvl1pPr algn="r">
              <a:defRPr spc="-200" sz="6000">
                <a:solidFill>
                  <a:srgbClr val="FFFFFF"/>
                </a:solidFill>
              </a:defRPr>
            </a:lvl1pPr>
          </a:lstStyle>
          <a:p>
            <a:pPr/>
            <a:r>
              <a:t>Playful</a:t>
            </a:r>
          </a:p>
        </p:txBody>
      </p:sp>
      <p:sp>
        <p:nvSpPr>
          <p:cNvPr id="3968" name="Text Placeholder 14"/>
          <p:cNvSpPr/>
          <p:nvPr>
            <p:ph type="body" sz="quarter" idx="33" hasCustomPrompt="1"/>
          </p:nvPr>
        </p:nvSpPr>
        <p:spPr>
          <a:xfrm>
            <a:off x="12408138" y="9038714"/>
            <a:ext cx="4998499" cy="1015664"/>
          </a:xfrm>
          <a:prstGeom prst="rect">
            <a:avLst/>
          </a:prstGeom>
        </p:spPr>
        <p:txBody>
          <a:bodyPr/>
          <a:lstStyle>
            <a:lvl1pPr>
              <a:defRPr spc="-200" sz="6000">
                <a:solidFill>
                  <a:srgbClr val="808080"/>
                </a:solidFill>
              </a:defRPr>
            </a:lvl1pPr>
          </a:lstStyle>
          <a:p>
            <a:pPr/>
            <a:r>
              <a:t>Silly</a:t>
            </a:r>
          </a:p>
        </p:txBody>
      </p:sp>
      <p:sp>
        <p:nvSpPr>
          <p:cNvPr id="3969" name="Text Placeholder 14"/>
          <p:cNvSpPr/>
          <p:nvPr>
            <p:ph type="body" sz="quarter" idx="34" hasCustomPrompt="1"/>
          </p:nvPr>
        </p:nvSpPr>
        <p:spPr>
          <a:xfrm>
            <a:off x="6977363" y="10002359"/>
            <a:ext cx="4998499" cy="1015664"/>
          </a:xfrm>
          <a:prstGeom prst="rect">
            <a:avLst/>
          </a:prstGeom>
        </p:spPr>
        <p:txBody>
          <a:bodyPr/>
          <a:lstStyle>
            <a:lvl1pPr algn="r">
              <a:defRPr spc="-200" sz="6000">
                <a:solidFill>
                  <a:srgbClr val="FFFFFF"/>
                </a:solidFill>
              </a:defRPr>
            </a:lvl1pPr>
          </a:lstStyle>
          <a:p>
            <a:pPr/>
            <a:r>
              <a:t>Revealing</a:t>
            </a:r>
          </a:p>
        </p:txBody>
      </p:sp>
      <p:sp>
        <p:nvSpPr>
          <p:cNvPr id="3970" name="Text Placeholder 14"/>
          <p:cNvSpPr/>
          <p:nvPr>
            <p:ph type="body" sz="quarter" idx="35" hasCustomPrompt="1"/>
          </p:nvPr>
        </p:nvSpPr>
        <p:spPr>
          <a:xfrm>
            <a:off x="12408138" y="10002359"/>
            <a:ext cx="4998499" cy="1015664"/>
          </a:xfrm>
          <a:prstGeom prst="rect">
            <a:avLst/>
          </a:prstGeom>
        </p:spPr>
        <p:txBody>
          <a:bodyPr/>
          <a:lstStyle>
            <a:lvl1pPr>
              <a:defRPr spc="-200" sz="6000">
                <a:solidFill>
                  <a:srgbClr val="808080"/>
                </a:solidFill>
              </a:defRPr>
            </a:lvl1pPr>
          </a:lstStyle>
          <a:p>
            <a:pPr/>
            <a:r>
              <a:t>Exposing</a:t>
            </a:r>
          </a:p>
        </p:txBody>
      </p:sp>
      <p:sp>
        <p:nvSpPr>
          <p:cNvPr id="3971" name="Text Placeholder 14"/>
          <p:cNvSpPr/>
          <p:nvPr>
            <p:ph type="body" sz="quarter" idx="36" hasCustomPrompt="1"/>
          </p:nvPr>
        </p:nvSpPr>
        <p:spPr>
          <a:xfrm>
            <a:off x="6977363" y="10966006"/>
            <a:ext cx="4998499" cy="1015664"/>
          </a:xfrm>
          <a:prstGeom prst="rect">
            <a:avLst/>
          </a:prstGeom>
        </p:spPr>
        <p:txBody>
          <a:bodyPr/>
          <a:lstStyle>
            <a:lvl1pPr algn="r">
              <a:defRPr spc="-200" sz="6000">
                <a:solidFill>
                  <a:srgbClr val="FFFFFF"/>
                </a:solidFill>
              </a:defRPr>
            </a:lvl1pPr>
          </a:lstStyle>
          <a:p>
            <a:pPr/>
            <a:r>
              <a:t>Refined</a:t>
            </a:r>
          </a:p>
        </p:txBody>
      </p:sp>
      <p:sp>
        <p:nvSpPr>
          <p:cNvPr id="3972" name="Text Placeholder 14"/>
          <p:cNvSpPr/>
          <p:nvPr>
            <p:ph type="body" sz="quarter" idx="37" hasCustomPrompt="1"/>
          </p:nvPr>
        </p:nvSpPr>
        <p:spPr>
          <a:xfrm>
            <a:off x="12408138" y="10966006"/>
            <a:ext cx="4998499" cy="1015664"/>
          </a:xfrm>
          <a:prstGeom prst="rect">
            <a:avLst/>
          </a:prstGeom>
        </p:spPr>
        <p:txBody>
          <a:bodyPr/>
          <a:lstStyle>
            <a:lvl1pPr>
              <a:defRPr spc="-200" sz="6000">
                <a:solidFill>
                  <a:srgbClr val="808080"/>
                </a:solidFill>
              </a:defRPr>
            </a:lvl1pPr>
          </a:lstStyle>
          <a:p>
            <a:pPr/>
            <a:r>
              <a:t>Cold</a:t>
            </a:r>
          </a:p>
        </p:txBody>
      </p:sp>
      <p:sp>
        <p:nvSpPr>
          <p:cNvPr id="397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o's and don'ts 2">
    <p:spTree>
      <p:nvGrpSpPr>
        <p:cNvPr id="1" name=""/>
        <p:cNvGrpSpPr/>
        <p:nvPr/>
      </p:nvGrpSpPr>
      <p:grpSpPr>
        <a:xfrm>
          <a:off x="0" y="0"/>
          <a:ext cx="0" cy="0"/>
          <a:chOff x="0" y="0"/>
          <a:chExt cx="0" cy="0"/>
        </a:xfrm>
      </p:grpSpPr>
      <p:sp>
        <p:nvSpPr>
          <p:cNvPr id="3980" name="Rounded Rectangle"/>
          <p:cNvSpPr/>
          <p:nvPr/>
        </p:nvSpPr>
        <p:spPr>
          <a:xfrm rot="10800000">
            <a:off x="547394" y="2020983"/>
            <a:ext cx="23289211" cy="11177493"/>
          </a:xfrm>
          <a:prstGeom prst="roundRect">
            <a:avLst>
              <a:gd name="adj" fmla="val 1776"/>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grpSp>
        <p:nvGrpSpPr>
          <p:cNvPr id="3984" name="Group"/>
          <p:cNvGrpSpPr/>
          <p:nvPr/>
        </p:nvGrpSpPr>
        <p:grpSpPr>
          <a:xfrm>
            <a:off x="2262851" y="8192682"/>
            <a:ext cx="335043" cy="335043"/>
            <a:chOff x="0" y="0"/>
            <a:chExt cx="335042" cy="335042"/>
          </a:xfrm>
        </p:grpSpPr>
        <p:sp>
          <p:nvSpPr>
            <p:cNvPr id="3981"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82"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83"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3989" name="Group"/>
          <p:cNvGrpSpPr/>
          <p:nvPr/>
        </p:nvGrpSpPr>
        <p:grpSpPr>
          <a:xfrm>
            <a:off x="2262851" y="3504548"/>
            <a:ext cx="335043" cy="335043"/>
            <a:chOff x="0" y="0"/>
            <a:chExt cx="335042" cy="335042"/>
          </a:xfrm>
        </p:grpSpPr>
        <p:sp>
          <p:nvSpPr>
            <p:cNvPr id="3985" name="Circle"/>
            <p:cNvSpPr/>
            <p:nvPr/>
          </p:nvSpPr>
          <p:spPr>
            <a:xfrm>
              <a:off x="-1" y="-1"/>
              <a:ext cx="335043" cy="335043"/>
            </a:xfrm>
            <a:prstGeom prst="ellipse">
              <a:avLst/>
            </a:prstGeom>
            <a:solidFill>
              <a:srgbClr val="649F49"/>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nvGrpSpPr>
            <p:cNvPr id="3988" name="Group"/>
            <p:cNvGrpSpPr/>
            <p:nvPr/>
          </p:nvGrpSpPr>
          <p:grpSpPr>
            <a:xfrm>
              <a:off x="76683" y="101687"/>
              <a:ext cx="181581" cy="131996"/>
              <a:chOff x="0" y="0"/>
              <a:chExt cx="181579" cy="131995"/>
            </a:xfrm>
          </p:grpSpPr>
          <p:sp>
            <p:nvSpPr>
              <p:cNvPr id="3986" name="Rounded Rectangle"/>
              <p:cNvSpPr/>
              <p:nvPr/>
            </p:nvSpPr>
            <p:spPr>
              <a:xfrm rot="18900000">
                <a:off x="35909" y="52505"/>
                <a:ext cx="159586" cy="26744"/>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87" name="Rounded Rectangle"/>
              <p:cNvSpPr/>
              <p:nvPr/>
            </p:nvSpPr>
            <p:spPr>
              <a:xfrm rot="2700000">
                <a:off x="-4254" y="75492"/>
                <a:ext cx="94426" cy="27086"/>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sp>
        <p:nvSpPr>
          <p:cNvPr id="3990" name="Body Level One…"/>
          <p:cNvSpPr txBox="1"/>
          <p:nvPr>
            <p:ph type="body" sz="quarter" idx="1" hasCustomPrompt="1"/>
          </p:nvPr>
        </p:nvSpPr>
        <p:spPr>
          <a:xfrm>
            <a:off x="2688420" y="3450190"/>
            <a:ext cx="5320856" cy="427747"/>
          </a:xfrm>
          <a:prstGeom prst="rect">
            <a:avLst/>
          </a:prstGeom>
        </p:spPr>
        <p:txBody>
          <a:bodyPr/>
          <a:lstStyle>
            <a:lvl1pPr>
              <a:lnSpc>
                <a:spcPct val="120000"/>
              </a:lnSpc>
              <a:defRPr sz="2000">
                <a:solidFill>
                  <a:srgbClr val="C0C0C0"/>
                </a:solidFill>
              </a:defRPr>
            </a:lvl1pPr>
            <a:lvl2pPr>
              <a:lnSpc>
                <a:spcPct val="120000"/>
              </a:lnSpc>
              <a:defRPr sz="2000">
                <a:solidFill>
                  <a:srgbClr val="C0C0C0"/>
                </a:solidFill>
              </a:defRPr>
            </a:lvl2pPr>
            <a:lvl3pPr>
              <a:lnSpc>
                <a:spcPct val="120000"/>
              </a:lnSpc>
              <a:defRPr sz="2000">
                <a:solidFill>
                  <a:srgbClr val="C0C0C0"/>
                </a:solidFill>
              </a:defRPr>
            </a:lvl3pPr>
            <a:lvl4pPr>
              <a:lnSpc>
                <a:spcPct val="120000"/>
              </a:lnSpc>
              <a:defRPr sz="2000">
                <a:solidFill>
                  <a:srgbClr val="C0C0C0"/>
                </a:solidFill>
              </a:defRPr>
            </a:lvl4pPr>
            <a:lvl5pPr>
              <a:lnSpc>
                <a:spcPct val="120000"/>
              </a:lnSpc>
              <a:defRPr sz="2000">
                <a:solidFill>
                  <a:srgbClr val="C0C0C0"/>
                </a:solidFill>
              </a:defRPr>
            </a:lvl5pPr>
          </a:lstStyle>
          <a:p>
            <a:pPr/>
            <a:r>
              <a:t>Do</a:t>
            </a:r>
          </a:p>
          <a:p>
            <a:pPr lvl="1"/>
            <a:r>
              <a:t/>
            </a:r>
          </a:p>
          <a:p>
            <a:pPr lvl="2"/>
            <a:r>
              <a:t/>
            </a:r>
          </a:p>
          <a:p>
            <a:pPr lvl="3"/>
            <a:r>
              <a:t/>
            </a:r>
          </a:p>
          <a:p>
            <a:pPr lvl="4"/>
            <a:r>
              <a:t/>
            </a:r>
          </a:p>
        </p:txBody>
      </p:sp>
      <p:sp>
        <p:nvSpPr>
          <p:cNvPr id="3991" name="Text Placeholder 14"/>
          <p:cNvSpPr/>
          <p:nvPr>
            <p:ph type="body" sz="quarter" idx="21" hasCustomPrompt="1"/>
          </p:nvPr>
        </p:nvSpPr>
        <p:spPr>
          <a:xfrm>
            <a:off x="2688419" y="8138325"/>
            <a:ext cx="5320858" cy="427746"/>
          </a:xfrm>
          <a:prstGeom prst="rect">
            <a:avLst/>
          </a:prstGeom>
        </p:spPr>
        <p:txBody>
          <a:bodyPr/>
          <a:lstStyle>
            <a:lvl1pPr>
              <a:lnSpc>
                <a:spcPct val="120000"/>
              </a:lnSpc>
              <a:defRPr sz="2000">
                <a:solidFill>
                  <a:srgbClr val="C0C0C0"/>
                </a:solidFill>
              </a:defRPr>
            </a:lvl1pPr>
          </a:lstStyle>
          <a:p>
            <a:pPr/>
            <a:r>
              <a:t>Don’t</a:t>
            </a:r>
          </a:p>
        </p:txBody>
      </p:sp>
      <p:sp>
        <p:nvSpPr>
          <p:cNvPr id="3992" name="Tone of voiceDo’s and don’ts"/>
          <p:cNvSpPr txBox="1"/>
          <p:nvPr>
            <p:ph type="title" hasCustomPrompt="1"/>
          </p:nvPr>
        </p:nvSpPr>
        <p:spPr>
          <a:xfrm>
            <a:off x="537006" y="497127"/>
            <a:ext cx="7028545" cy="1034131"/>
          </a:xfrm>
          <a:prstGeom prst="rect">
            <a:avLst/>
          </a:prstGeom>
        </p:spPr>
        <p:txBody>
          <a:bodyPr anchor="t"/>
          <a:lstStyle>
            <a:lvl1pPr>
              <a:lnSpc>
                <a:spcPct val="90000"/>
              </a:lnSpc>
              <a:defRPr spc="0" sz="3400"/>
            </a:lvl1pPr>
          </a:lstStyle>
          <a:p>
            <a:pPr/>
            <a:r>
              <a:t>Tone of voiceDo’s and don’ts</a:t>
            </a:r>
          </a:p>
        </p:txBody>
      </p:sp>
      <p:sp>
        <p:nvSpPr>
          <p:cNvPr id="3993" name="Text Placeholder 14"/>
          <p:cNvSpPr/>
          <p:nvPr>
            <p:ph type="body" sz="quarter" idx="22" hasCustomPrompt="1"/>
          </p:nvPr>
        </p:nvSpPr>
        <p:spPr>
          <a:xfrm>
            <a:off x="2173966" y="3976065"/>
            <a:ext cx="19056018" cy="3060582"/>
          </a:xfrm>
          <a:prstGeom prst="rect">
            <a:avLst/>
          </a:prstGeom>
        </p:spPr>
        <p:txBody>
          <a:bodyPr/>
          <a:lstStyle>
            <a:lvl1pPr defTabSz="817244">
              <a:lnSpc>
                <a:spcPct val="110000"/>
              </a:lnSpc>
              <a:defRPr spc="-198" sz="5940">
                <a:solidFill>
                  <a:srgbClr val="C0C0C0"/>
                </a:solidFill>
              </a:defRPr>
            </a:lvl1pPr>
          </a:lstStyle>
          <a:p>
            <a:pPr/>
            <a:r>
              <a:t>Use bold, intentional language that sparks curiosity Use specific words that bring ideas to life Use a tone that feels human, warm, and real</a:t>
            </a:r>
          </a:p>
        </p:txBody>
      </p:sp>
      <p:sp>
        <p:nvSpPr>
          <p:cNvPr id="3994" name="Text Placeholder 14"/>
          <p:cNvSpPr/>
          <p:nvPr>
            <p:ph type="body" sz="quarter" idx="23" hasCustomPrompt="1"/>
          </p:nvPr>
        </p:nvSpPr>
        <p:spPr>
          <a:xfrm>
            <a:off x="2173966" y="8670820"/>
            <a:ext cx="19056018" cy="3060582"/>
          </a:xfrm>
          <a:prstGeom prst="rect">
            <a:avLst/>
          </a:prstGeom>
        </p:spPr>
        <p:txBody>
          <a:bodyPr/>
          <a:lstStyle>
            <a:lvl1pPr defTabSz="817244">
              <a:lnSpc>
                <a:spcPct val="110000"/>
              </a:lnSpc>
              <a:defRPr spc="-198" sz="5940">
                <a:solidFill>
                  <a:srgbClr val="C0C0C0"/>
                </a:solidFill>
              </a:defRPr>
            </a:lvl1pPr>
          </a:lstStyle>
          <a:p>
            <a:pPr/>
            <a:r>
              <a:t>Use generic phrases that say nothing new Use overly polished or robotic language Use jargon that clouds the message</a:t>
            </a:r>
          </a:p>
        </p:txBody>
      </p:sp>
      <p:sp>
        <p:nvSpPr>
          <p:cNvPr id="399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ntro – Grey">
    <p:bg>
      <p:bgPr>
        <a:solidFill>
          <a:srgbClr val="CCCDD1"/>
        </a:solidFill>
      </p:bgPr>
    </p:bg>
    <p:spTree>
      <p:nvGrpSpPr>
        <p:cNvPr id="1" name=""/>
        <p:cNvGrpSpPr/>
        <p:nvPr/>
      </p:nvGrpSpPr>
      <p:grpSpPr>
        <a:xfrm>
          <a:off x="0" y="0"/>
          <a:ext cx="0" cy="0"/>
          <a:chOff x="0" y="0"/>
          <a:chExt cx="0" cy="0"/>
        </a:xfrm>
      </p:grpSpPr>
      <p:sp>
        <p:nvSpPr>
          <p:cNvPr id="2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1" name="Body Level One…"/>
          <p:cNvSpPr txBox="1"/>
          <p:nvPr>
            <p:ph type="body" sz="quarter" idx="1" hasCustomPrompt="1"/>
          </p:nvPr>
        </p:nvSpPr>
        <p:spPr>
          <a:xfrm>
            <a:off x="537005" y="12477071"/>
            <a:ext cx="4956049" cy="707887"/>
          </a:xfrm>
          <a:prstGeom prst="rect">
            <a:avLst/>
          </a:prstGeom>
        </p:spPr>
        <p:txBody>
          <a:bodyPr anchor="b"/>
          <a:lstStyle>
            <a:lvl1pPr>
              <a:defRPr sz="2000">
                <a:solidFill>
                  <a:srgbClr val="FFFFFF"/>
                </a:solidFill>
              </a:defRPr>
            </a:lvl1pPr>
            <a:lvl2pPr>
              <a:defRPr sz="2000">
                <a:solidFill>
                  <a:srgbClr val="FFFFFF"/>
                </a:solidFill>
              </a:defRPr>
            </a:lvl2pPr>
            <a:lvl3pPr>
              <a:defRPr sz="2000">
                <a:solidFill>
                  <a:srgbClr val="FFFFFF"/>
                </a:solidFill>
              </a:defRPr>
            </a:lvl3pPr>
            <a:lvl4pPr>
              <a:defRPr sz="2000">
                <a:solidFill>
                  <a:srgbClr val="FFFFFF"/>
                </a:solidFill>
              </a:defRPr>
            </a:lvl4pPr>
            <a:lvl5pPr>
              <a:defRPr sz="2000">
                <a:solidFill>
                  <a:srgbClr val="FFFFFF"/>
                </a:solidFill>
              </a:defRPr>
            </a:lvl5pPr>
          </a:lstStyle>
          <a:p>
            <a:pPr/>
            <a:r>
              <a:t>© Company</a:t>
            </a:r>
          </a:p>
          <a:p>
            <a:pPr lvl="1"/>
            <a:r>
              <a:t/>
            </a:r>
          </a:p>
          <a:p>
            <a:pPr lvl="2"/>
            <a:r>
              <a:t/>
            </a:r>
          </a:p>
          <a:p>
            <a:pPr lvl="3"/>
            <a:r>
              <a:t/>
            </a:r>
          </a:p>
          <a:p>
            <a:pPr lvl="4"/>
            <a:r>
              <a:t/>
            </a:r>
          </a:p>
        </p:txBody>
      </p:sp>
      <p:sp>
        <p:nvSpPr>
          <p:cNvPr id="22" name="TMSBrand Guidelines"/>
          <p:cNvSpPr txBox="1"/>
          <p:nvPr>
            <p:ph type="title" hasCustomPrompt="1"/>
          </p:nvPr>
        </p:nvSpPr>
        <p:spPr>
          <a:xfrm>
            <a:off x="537005" y="584953"/>
            <a:ext cx="16041464" cy="3785652"/>
          </a:xfrm>
          <a:prstGeom prst="rect">
            <a:avLst/>
          </a:prstGeom>
        </p:spPr>
        <p:txBody>
          <a:bodyPr anchor="t"/>
          <a:lstStyle>
            <a:lvl1pPr>
              <a:defRPr spc="-450" sz="15000">
                <a:solidFill>
                  <a:srgbClr val="FFFFFF"/>
                </a:solidFill>
              </a:defRPr>
            </a:lvl1pPr>
          </a:lstStyle>
          <a:p>
            <a:pPr/>
            <a:r>
              <a:t>TMSBrand Guidelines</a:t>
            </a:r>
          </a:p>
        </p:txBody>
      </p:sp>
    </p:spTree>
  </p:cSld>
  <p:clrMapOvr>
    <a:masterClrMapping/>
  </p:clrMapOvr>
  <p:transition xmlns:p14="http://schemas.microsoft.com/office/powerpoint/2010/mai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2 (Img) – Grey">
    <p:bg>
      <p:bgPr>
        <a:solidFill>
          <a:srgbClr val="CCCDD1"/>
        </a:solidFill>
      </p:bgPr>
    </p:bg>
    <p:spTree>
      <p:nvGrpSpPr>
        <p:cNvPr id="1" name=""/>
        <p:cNvGrpSpPr/>
        <p:nvPr/>
      </p:nvGrpSpPr>
      <p:grpSpPr>
        <a:xfrm>
          <a:off x="0" y="0"/>
          <a:ext cx="0" cy="0"/>
          <a:chOff x="0" y="0"/>
          <a:chExt cx="0" cy="0"/>
        </a:xfrm>
      </p:grpSpPr>
      <p:pic>
        <p:nvPicPr>
          <p:cNvPr id="300" name="Image" descr="Image"/>
          <p:cNvPicPr>
            <a:picLocks noChangeAspect="1"/>
          </p:cNvPicPr>
          <p:nvPr/>
        </p:nvPicPr>
        <p:blipFill>
          <a:blip r:embed="rId2">
            <a:extLst/>
          </a:blip>
          <a:srcRect l="0" t="22726" r="0" b="22725"/>
          <a:stretch>
            <a:fillRect/>
          </a:stretch>
        </p:blipFill>
        <p:spPr>
          <a:xfrm>
            <a:off x="536970" y="500554"/>
            <a:ext cx="23310057" cy="1271508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80" y="0"/>
                </a:moveTo>
                <a:cubicBezTo>
                  <a:pt x="198" y="0"/>
                  <a:pt x="148" y="0"/>
                  <a:pt x="116" y="25"/>
                </a:cubicBezTo>
                <a:cubicBezTo>
                  <a:pt x="68" y="57"/>
                  <a:pt x="31" y="125"/>
                  <a:pt x="14" y="212"/>
                </a:cubicBezTo>
                <a:cubicBezTo>
                  <a:pt x="0" y="272"/>
                  <a:pt x="0" y="362"/>
                  <a:pt x="0" y="513"/>
                </a:cubicBezTo>
                <a:lnTo>
                  <a:pt x="0" y="21087"/>
                </a:lnTo>
                <a:cubicBezTo>
                  <a:pt x="0" y="21237"/>
                  <a:pt x="0" y="21327"/>
                  <a:pt x="14" y="21388"/>
                </a:cubicBezTo>
                <a:cubicBezTo>
                  <a:pt x="31" y="21474"/>
                  <a:pt x="68" y="21543"/>
                  <a:pt x="116" y="21574"/>
                </a:cubicBezTo>
                <a:cubicBezTo>
                  <a:pt x="148" y="21599"/>
                  <a:pt x="198" y="21600"/>
                  <a:pt x="280" y="21600"/>
                </a:cubicBezTo>
                <a:lnTo>
                  <a:pt x="21320" y="21600"/>
                </a:lnTo>
                <a:cubicBezTo>
                  <a:pt x="21402" y="21600"/>
                  <a:pt x="21452" y="21599"/>
                  <a:pt x="21484" y="21574"/>
                </a:cubicBezTo>
                <a:cubicBezTo>
                  <a:pt x="21532" y="21543"/>
                  <a:pt x="21569" y="21474"/>
                  <a:pt x="21586" y="21388"/>
                </a:cubicBezTo>
                <a:cubicBezTo>
                  <a:pt x="21600" y="21327"/>
                  <a:pt x="21600" y="21237"/>
                  <a:pt x="21600" y="21087"/>
                </a:cubicBezTo>
                <a:lnTo>
                  <a:pt x="21600" y="513"/>
                </a:lnTo>
                <a:cubicBezTo>
                  <a:pt x="21600" y="362"/>
                  <a:pt x="21600" y="272"/>
                  <a:pt x="21586" y="212"/>
                </a:cubicBezTo>
                <a:cubicBezTo>
                  <a:pt x="21569" y="125"/>
                  <a:pt x="21532" y="57"/>
                  <a:pt x="21484" y="25"/>
                </a:cubicBezTo>
                <a:cubicBezTo>
                  <a:pt x="21452" y="0"/>
                  <a:pt x="21402" y="0"/>
                  <a:pt x="21320" y="0"/>
                </a:cubicBezTo>
                <a:lnTo>
                  <a:pt x="280" y="0"/>
                </a:lnTo>
                <a:close/>
              </a:path>
            </a:pathLst>
          </a:custGeom>
          <a:ln w="12700">
            <a:miter lim="400000"/>
          </a:ln>
        </p:spPr>
      </p:pic>
      <p:sp>
        <p:nvSpPr>
          <p:cNvPr id="3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02" name="Body Level One…"/>
          <p:cNvSpPr txBox="1"/>
          <p:nvPr>
            <p:ph type="body" sz="quarter" idx="1" hasCustomPrompt="1"/>
          </p:nvPr>
        </p:nvSpPr>
        <p:spPr>
          <a:xfrm>
            <a:off x="1067551" y="990643"/>
            <a:ext cx="5194801" cy="369334"/>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About</a:t>
            </a:r>
          </a:p>
          <a:p>
            <a:pPr lvl="1"/>
            <a:r>
              <a:t/>
            </a:r>
          </a:p>
          <a:p>
            <a:pPr lvl="2"/>
            <a:r>
              <a:t/>
            </a:r>
          </a:p>
          <a:p>
            <a:pPr lvl="3"/>
            <a:r>
              <a:t/>
            </a:r>
          </a:p>
          <a:p>
            <a:pPr lvl="4"/>
            <a:r>
              <a:t/>
            </a:r>
          </a:p>
        </p:txBody>
      </p:sp>
      <p:sp>
        <p:nvSpPr>
          <p:cNvPr id="303" name="Lorem ipsum dolor sit amet, consectetur adipiscing elit. Sed do eiusmod tempor incididunt ut labore et dolore magna aliqua. Ut enim ad minim veniam, quis nostrud exercitation ullamco laboris nisi ut aliquip ex ea commodo consequat."/>
          <p:cNvSpPr txBox="1"/>
          <p:nvPr>
            <p:ph type="title" hasCustomPrompt="1"/>
          </p:nvPr>
        </p:nvSpPr>
        <p:spPr>
          <a:xfrm>
            <a:off x="1067551" y="1306742"/>
            <a:ext cx="14250970" cy="5078313"/>
          </a:xfrm>
          <a:prstGeom prst="rect">
            <a:avLst/>
          </a:prstGeom>
        </p:spPr>
        <p:txBody>
          <a:bodyPr anchor="t"/>
          <a:lstStyle>
            <a:lvl1pPr>
              <a:lnSpc>
                <a:spcPct val="90000"/>
              </a:lnSpc>
              <a:defRPr spc="-180" sz="6000">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20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o's and don'ts 2 – Grey">
    <p:bg>
      <p:bgPr>
        <a:solidFill>
          <a:srgbClr val="CCCDD1"/>
        </a:solidFill>
      </p:bgPr>
    </p:bg>
    <p:spTree>
      <p:nvGrpSpPr>
        <p:cNvPr id="1" name=""/>
        <p:cNvGrpSpPr/>
        <p:nvPr/>
      </p:nvGrpSpPr>
      <p:grpSpPr>
        <a:xfrm>
          <a:off x="0" y="0"/>
          <a:ext cx="0" cy="0"/>
          <a:chOff x="0" y="0"/>
          <a:chExt cx="0" cy="0"/>
        </a:xfrm>
      </p:grpSpPr>
      <p:sp>
        <p:nvSpPr>
          <p:cNvPr id="4002" name="Rounded Rectangle"/>
          <p:cNvSpPr/>
          <p:nvPr/>
        </p:nvSpPr>
        <p:spPr>
          <a:xfrm rot="10800000">
            <a:off x="547394" y="2020983"/>
            <a:ext cx="23289211" cy="11177493"/>
          </a:xfrm>
          <a:prstGeom prst="roundRect">
            <a:avLst>
              <a:gd name="adj" fmla="val 1776"/>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grpSp>
        <p:nvGrpSpPr>
          <p:cNvPr id="4006" name="Group"/>
          <p:cNvGrpSpPr/>
          <p:nvPr/>
        </p:nvGrpSpPr>
        <p:grpSpPr>
          <a:xfrm>
            <a:off x="2262851" y="8192682"/>
            <a:ext cx="335043" cy="335043"/>
            <a:chOff x="0" y="0"/>
            <a:chExt cx="335042" cy="335042"/>
          </a:xfrm>
        </p:grpSpPr>
        <p:sp>
          <p:nvSpPr>
            <p:cNvPr id="4003"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4004"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4005"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4011" name="Group"/>
          <p:cNvGrpSpPr/>
          <p:nvPr/>
        </p:nvGrpSpPr>
        <p:grpSpPr>
          <a:xfrm>
            <a:off x="2262851" y="3504548"/>
            <a:ext cx="335043" cy="335043"/>
            <a:chOff x="0" y="0"/>
            <a:chExt cx="335042" cy="335042"/>
          </a:xfrm>
        </p:grpSpPr>
        <p:sp>
          <p:nvSpPr>
            <p:cNvPr id="4007" name="Circle"/>
            <p:cNvSpPr/>
            <p:nvPr/>
          </p:nvSpPr>
          <p:spPr>
            <a:xfrm>
              <a:off x="-1" y="-1"/>
              <a:ext cx="335043" cy="335043"/>
            </a:xfrm>
            <a:prstGeom prst="ellipse">
              <a:avLst/>
            </a:prstGeom>
            <a:solidFill>
              <a:srgbClr val="649F49"/>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nvGrpSpPr>
            <p:cNvPr id="4010" name="Group"/>
            <p:cNvGrpSpPr/>
            <p:nvPr/>
          </p:nvGrpSpPr>
          <p:grpSpPr>
            <a:xfrm>
              <a:off x="76683" y="101687"/>
              <a:ext cx="181581" cy="131996"/>
              <a:chOff x="0" y="0"/>
              <a:chExt cx="181579" cy="131995"/>
            </a:xfrm>
          </p:grpSpPr>
          <p:sp>
            <p:nvSpPr>
              <p:cNvPr id="4008" name="Rounded Rectangle"/>
              <p:cNvSpPr/>
              <p:nvPr/>
            </p:nvSpPr>
            <p:spPr>
              <a:xfrm rot="18900000">
                <a:off x="35909" y="52505"/>
                <a:ext cx="159586" cy="26744"/>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4009" name="Rounded Rectangle"/>
              <p:cNvSpPr/>
              <p:nvPr/>
            </p:nvSpPr>
            <p:spPr>
              <a:xfrm rot="2700000">
                <a:off x="-4254" y="75492"/>
                <a:ext cx="94426" cy="27086"/>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sp>
        <p:nvSpPr>
          <p:cNvPr id="4012" name="Body Level One…"/>
          <p:cNvSpPr txBox="1"/>
          <p:nvPr>
            <p:ph type="body" sz="quarter" idx="1" hasCustomPrompt="1"/>
          </p:nvPr>
        </p:nvSpPr>
        <p:spPr>
          <a:xfrm>
            <a:off x="2688420" y="3450190"/>
            <a:ext cx="5320856" cy="427747"/>
          </a:xfrm>
          <a:prstGeom prst="rect">
            <a:avLst/>
          </a:prstGeom>
        </p:spPr>
        <p:txBody>
          <a:bodyPr/>
          <a:lstStyle>
            <a:lvl1pPr>
              <a:lnSpc>
                <a:spcPct val="120000"/>
              </a:lnSpc>
              <a:defRPr sz="2000">
                <a:solidFill>
                  <a:srgbClr val="F2F2F2"/>
                </a:solidFill>
              </a:defRPr>
            </a:lvl1pPr>
            <a:lvl2pPr>
              <a:lnSpc>
                <a:spcPct val="120000"/>
              </a:lnSpc>
              <a:defRPr sz="2000">
                <a:solidFill>
                  <a:srgbClr val="F2F2F2"/>
                </a:solidFill>
              </a:defRPr>
            </a:lvl2pPr>
            <a:lvl3pPr>
              <a:lnSpc>
                <a:spcPct val="120000"/>
              </a:lnSpc>
              <a:defRPr sz="2000">
                <a:solidFill>
                  <a:srgbClr val="F2F2F2"/>
                </a:solidFill>
              </a:defRPr>
            </a:lvl3pPr>
            <a:lvl4pPr>
              <a:lnSpc>
                <a:spcPct val="120000"/>
              </a:lnSpc>
              <a:defRPr sz="2000">
                <a:solidFill>
                  <a:srgbClr val="F2F2F2"/>
                </a:solidFill>
              </a:defRPr>
            </a:lvl4pPr>
            <a:lvl5pPr>
              <a:lnSpc>
                <a:spcPct val="120000"/>
              </a:lnSpc>
              <a:defRPr sz="2000">
                <a:solidFill>
                  <a:srgbClr val="F2F2F2"/>
                </a:solidFill>
              </a:defRPr>
            </a:lvl5pPr>
          </a:lstStyle>
          <a:p>
            <a:pPr/>
            <a:r>
              <a:t>Do</a:t>
            </a:r>
          </a:p>
          <a:p>
            <a:pPr lvl="1"/>
            <a:r>
              <a:t/>
            </a:r>
          </a:p>
          <a:p>
            <a:pPr lvl="2"/>
            <a:r>
              <a:t/>
            </a:r>
          </a:p>
          <a:p>
            <a:pPr lvl="3"/>
            <a:r>
              <a:t/>
            </a:r>
          </a:p>
          <a:p>
            <a:pPr lvl="4"/>
            <a:r>
              <a:t/>
            </a:r>
          </a:p>
        </p:txBody>
      </p:sp>
      <p:sp>
        <p:nvSpPr>
          <p:cNvPr id="4013" name="Text Placeholder 14"/>
          <p:cNvSpPr/>
          <p:nvPr>
            <p:ph type="body" sz="quarter" idx="21" hasCustomPrompt="1"/>
          </p:nvPr>
        </p:nvSpPr>
        <p:spPr>
          <a:xfrm>
            <a:off x="2688419" y="8138325"/>
            <a:ext cx="5320858" cy="427746"/>
          </a:xfrm>
          <a:prstGeom prst="rect">
            <a:avLst/>
          </a:prstGeom>
        </p:spPr>
        <p:txBody>
          <a:bodyPr/>
          <a:lstStyle>
            <a:lvl1pPr>
              <a:lnSpc>
                <a:spcPct val="120000"/>
              </a:lnSpc>
              <a:defRPr sz="2000">
                <a:solidFill>
                  <a:srgbClr val="F2F2F2"/>
                </a:solidFill>
              </a:defRPr>
            </a:lvl1pPr>
          </a:lstStyle>
          <a:p>
            <a:pPr/>
            <a:r>
              <a:t>Don’t</a:t>
            </a:r>
          </a:p>
        </p:txBody>
      </p:sp>
      <p:sp>
        <p:nvSpPr>
          <p:cNvPr id="4014" name="Tone of voiceDo’s and don’ts"/>
          <p:cNvSpPr txBox="1"/>
          <p:nvPr>
            <p:ph type="title" hasCustomPrompt="1"/>
          </p:nvPr>
        </p:nvSpPr>
        <p:spPr>
          <a:xfrm>
            <a:off x="537006" y="497127"/>
            <a:ext cx="7028545" cy="1034131"/>
          </a:xfrm>
          <a:prstGeom prst="rect">
            <a:avLst/>
          </a:prstGeom>
        </p:spPr>
        <p:txBody>
          <a:bodyPr anchor="t"/>
          <a:lstStyle>
            <a:lvl1pPr>
              <a:lnSpc>
                <a:spcPct val="90000"/>
              </a:lnSpc>
              <a:defRPr spc="0" sz="3400">
                <a:solidFill>
                  <a:srgbClr val="FFFFFF"/>
                </a:solidFill>
              </a:defRPr>
            </a:lvl1pPr>
          </a:lstStyle>
          <a:p>
            <a:pPr/>
            <a:r>
              <a:t>Tone of voiceDo’s and don’ts</a:t>
            </a:r>
          </a:p>
        </p:txBody>
      </p:sp>
      <p:sp>
        <p:nvSpPr>
          <p:cNvPr id="4015" name="Text Placeholder 14"/>
          <p:cNvSpPr/>
          <p:nvPr>
            <p:ph type="body" sz="quarter" idx="22" hasCustomPrompt="1"/>
          </p:nvPr>
        </p:nvSpPr>
        <p:spPr>
          <a:xfrm>
            <a:off x="2173966" y="3976065"/>
            <a:ext cx="18797600" cy="3060582"/>
          </a:xfrm>
          <a:prstGeom prst="rect">
            <a:avLst/>
          </a:prstGeom>
        </p:spPr>
        <p:txBody>
          <a:bodyPr/>
          <a:lstStyle>
            <a:lvl1pPr defTabSz="817244">
              <a:lnSpc>
                <a:spcPct val="110000"/>
              </a:lnSpc>
              <a:defRPr spc="-198" sz="5940">
                <a:solidFill>
                  <a:srgbClr val="FFFFFF"/>
                </a:solidFill>
              </a:defRPr>
            </a:lvl1pPr>
          </a:lstStyle>
          <a:p>
            <a:pPr/>
            <a:r>
              <a:t>Use bold, intentional language that sparks curiosity Use specific words that bring ideas to life Use a tone that feels human, warm, and real</a:t>
            </a:r>
          </a:p>
        </p:txBody>
      </p:sp>
      <p:sp>
        <p:nvSpPr>
          <p:cNvPr id="4016" name="Text Placeholder 14"/>
          <p:cNvSpPr/>
          <p:nvPr>
            <p:ph type="body" sz="quarter" idx="23" hasCustomPrompt="1"/>
          </p:nvPr>
        </p:nvSpPr>
        <p:spPr>
          <a:xfrm>
            <a:off x="2173966" y="8670820"/>
            <a:ext cx="18797600" cy="3060582"/>
          </a:xfrm>
          <a:prstGeom prst="rect">
            <a:avLst/>
          </a:prstGeom>
        </p:spPr>
        <p:txBody>
          <a:bodyPr/>
          <a:lstStyle>
            <a:lvl1pPr defTabSz="817244">
              <a:lnSpc>
                <a:spcPct val="110000"/>
              </a:lnSpc>
              <a:defRPr spc="-198" sz="5940">
                <a:solidFill>
                  <a:srgbClr val="FFFFFF"/>
                </a:solidFill>
              </a:defRPr>
            </a:lvl1pPr>
          </a:lstStyle>
          <a:p>
            <a:pPr/>
            <a:r>
              <a:t>Use generic phrases that say nothing new Use overly polished or robotic language Use jargon that clouds the message</a:t>
            </a:r>
          </a:p>
        </p:txBody>
      </p:sp>
      <p:sp>
        <p:nvSpPr>
          <p:cNvPr id="401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o's and don'ts 2 – Black">
    <p:bg>
      <p:bgPr>
        <a:solidFill>
          <a:srgbClr val="000000"/>
        </a:solidFill>
      </p:bgPr>
    </p:bg>
    <p:spTree>
      <p:nvGrpSpPr>
        <p:cNvPr id="1" name=""/>
        <p:cNvGrpSpPr/>
        <p:nvPr/>
      </p:nvGrpSpPr>
      <p:grpSpPr>
        <a:xfrm>
          <a:off x="0" y="0"/>
          <a:ext cx="0" cy="0"/>
          <a:chOff x="0" y="0"/>
          <a:chExt cx="0" cy="0"/>
        </a:xfrm>
      </p:grpSpPr>
      <p:sp>
        <p:nvSpPr>
          <p:cNvPr id="4024" name="Rounded Rectangle"/>
          <p:cNvSpPr/>
          <p:nvPr/>
        </p:nvSpPr>
        <p:spPr>
          <a:xfrm rot="10800000">
            <a:off x="547394" y="2020983"/>
            <a:ext cx="23289211" cy="11177493"/>
          </a:xfrm>
          <a:prstGeom prst="roundRect">
            <a:avLst>
              <a:gd name="adj" fmla="val 1776"/>
            </a:avLst>
          </a:prstGeom>
          <a:solidFill>
            <a:srgbClr val="FFFFFF">
              <a:alpha val="10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grpSp>
        <p:nvGrpSpPr>
          <p:cNvPr id="4028" name="Group"/>
          <p:cNvGrpSpPr/>
          <p:nvPr/>
        </p:nvGrpSpPr>
        <p:grpSpPr>
          <a:xfrm>
            <a:off x="2262851" y="8192682"/>
            <a:ext cx="335043" cy="335043"/>
            <a:chOff x="0" y="0"/>
            <a:chExt cx="335042" cy="335042"/>
          </a:xfrm>
        </p:grpSpPr>
        <p:sp>
          <p:nvSpPr>
            <p:cNvPr id="4025"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4026"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4027"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4033" name="Group"/>
          <p:cNvGrpSpPr/>
          <p:nvPr/>
        </p:nvGrpSpPr>
        <p:grpSpPr>
          <a:xfrm>
            <a:off x="2262851" y="3504548"/>
            <a:ext cx="335043" cy="335043"/>
            <a:chOff x="0" y="0"/>
            <a:chExt cx="335042" cy="335042"/>
          </a:xfrm>
        </p:grpSpPr>
        <p:sp>
          <p:nvSpPr>
            <p:cNvPr id="4029" name="Circle"/>
            <p:cNvSpPr/>
            <p:nvPr/>
          </p:nvSpPr>
          <p:spPr>
            <a:xfrm>
              <a:off x="-1" y="-1"/>
              <a:ext cx="335043" cy="335043"/>
            </a:xfrm>
            <a:prstGeom prst="ellipse">
              <a:avLst/>
            </a:prstGeom>
            <a:solidFill>
              <a:srgbClr val="649F49"/>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nvGrpSpPr>
            <p:cNvPr id="4032" name="Group"/>
            <p:cNvGrpSpPr/>
            <p:nvPr/>
          </p:nvGrpSpPr>
          <p:grpSpPr>
            <a:xfrm>
              <a:off x="76683" y="101687"/>
              <a:ext cx="181581" cy="131996"/>
              <a:chOff x="0" y="0"/>
              <a:chExt cx="181579" cy="131995"/>
            </a:xfrm>
          </p:grpSpPr>
          <p:sp>
            <p:nvSpPr>
              <p:cNvPr id="4030" name="Rounded Rectangle"/>
              <p:cNvSpPr/>
              <p:nvPr/>
            </p:nvSpPr>
            <p:spPr>
              <a:xfrm rot="18900000">
                <a:off x="35909" y="52505"/>
                <a:ext cx="159586" cy="26744"/>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4031" name="Rounded Rectangle"/>
              <p:cNvSpPr/>
              <p:nvPr/>
            </p:nvSpPr>
            <p:spPr>
              <a:xfrm rot="2700000">
                <a:off x="-4254" y="75492"/>
                <a:ext cx="94426" cy="27086"/>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sp>
        <p:nvSpPr>
          <p:cNvPr id="4034" name="Body Level One…"/>
          <p:cNvSpPr txBox="1"/>
          <p:nvPr>
            <p:ph type="body" sz="quarter" idx="1" hasCustomPrompt="1"/>
          </p:nvPr>
        </p:nvSpPr>
        <p:spPr>
          <a:xfrm>
            <a:off x="2688420" y="3450190"/>
            <a:ext cx="5320856" cy="427747"/>
          </a:xfrm>
          <a:prstGeom prst="rect">
            <a:avLst/>
          </a:prstGeom>
        </p:spPr>
        <p:txBody>
          <a:bodyPr/>
          <a:lstStyle>
            <a:lvl1pPr>
              <a:lnSpc>
                <a:spcPct val="120000"/>
              </a:lnSpc>
              <a:defRPr sz="2000">
                <a:solidFill>
                  <a:srgbClr val="808080"/>
                </a:solidFill>
              </a:defRPr>
            </a:lvl1pPr>
            <a:lvl2pPr>
              <a:lnSpc>
                <a:spcPct val="120000"/>
              </a:lnSpc>
              <a:defRPr sz="2000">
                <a:solidFill>
                  <a:srgbClr val="808080"/>
                </a:solidFill>
              </a:defRPr>
            </a:lvl2pPr>
            <a:lvl3pPr>
              <a:lnSpc>
                <a:spcPct val="120000"/>
              </a:lnSpc>
              <a:defRPr sz="2000">
                <a:solidFill>
                  <a:srgbClr val="808080"/>
                </a:solidFill>
              </a:defRPr>
            </a:lvl3pPr>
            <a:lvl4pPr>
              <a:lnSpc>
                <a:spcPct val="120000"/>
              </a:lnSpc>
              <a:defRPr sz="2000">
                <a:solidFill>
                  <a:srgbClr val="808080"/>
                </a:solidFill>
              </a:defRPr>
            </a:lvl4pPr>
            <a:lvl5pPr>
              <a:lnSpc>
                <a:spcPct val="120000"/>
              </a:lnSpc>
              <a:defRPr sz="2000">
                <a:solidFill>
                  <a:srgbClr val="808080"/>
                </a:solidFill>
              </a:defRPr>
            </a:lvl5pPr>
          </a:lstStyle>
          <a:p>
            <a:pPr/>
            <a:r>
              <a:t>Do</a:t>
            </a:r>
          </a:p>
          <a:p>
            <a:pPr lvl="1"/>
            <a:r>
              <a:t/>
            </a:r>
          </a:p>
          <a:p>
            <a:pPr lvl="2"/>
            <a:r>
              <a:t/>
            </a:r>
          </a:p>
          <a:p>
            <a:pPr lvl="3"/>
            <a:r>
              <a:t/>
            </a:r>
          </a:p>
          <a:p>
            <a:pPr lvl="4"/>
            <a:r>
              <a:t/>
            </a:r>
          </a:p>
        </p:txBody>
      </p:sp>
      <p:sp>
        <p:nvSpPr>
          <p:cNvPr id="4035" name="Text Placeholder 14"/>
          <p:cNvSpPr/>
          <p:nvPr>
            <p:ph type="body" sz="quarter" idx="21" hasCustomPrompt="1"/>
          </p:nvPr>
        </p:nvSpPr>
        <p:spPr>
          <a:xfrm>
            <a:off x="2688419" y="8138325"/>
            <a:ext cx="5320858" cy="427746"/>
          </a:xfrm>
          <a:prstGeom prst="rect">
            <a:avLst/>
          </a:prstGeom>
        </p:spPr>
        <p:txBody>
          <a:bodyPr/>
          <a:lstStyle>
            <a:lvl1pPr>
              <a:lnSpc>
                <a:spcPct val="120000"/>
              </a:lnSpc>
              <a:defRPr sz="2000">
                <a:solidFill>
                  <a:srgbClr val="808080"/>
                </a:solidFill>
              </a:defRPr>
            </a:lvl1pPr>
          </a:lstStyle>
          <a:p>
            <a:pPr/>
            <a:r>
              <a:t>Don’t</a:t>
            </a:r>
          </a:p>
        </p:txBody>
      </p:sp>
      <p:sp>
        <p:nvSpPr>
          <p:cNvPr id="4036" name="Tone of voiceDo’s and don’ts"/>
          <p:cNvSpPr txBox="1"/>
          <p:nvPr>
            <p:ph type="title" hasCustomPrompt="1"/>
          </p:nvPr>
        </p:nvSpPr>
        <p:spPr>
          <a:xfrm>
            <a:off x="537006" y="497127"/>
            <a:ext cx="7028545" cy="1034131"/>
          </a:xfrm>
          <a:prstGeom prst="rect">
            <a:avLst/>
          </a:prstGeom>
        </p:spPr>
        <p:txBody>
          <a:bodyPr anchor="t"/>
          <a:lstStyle>
            <a:lvl1pPr>
              <a:lnSpc>
                <a:spcPct val="90000"/>
              </a:lnSpc>
              <a:defRPr spc="0" sz="3400">
                <a:solidFill>
                  <a:srgbClr val="FFFFFF"/>
                </a:solidFill>
              </a:defRPr>
            </a:lvl1pPr>
          </a:lstStyle>
          <a:p>
            <a:pPr/>
            <a:r>
              <a:t>Tone of voiceDo’s and don’ts</a:t>
            </a:r>
          </a:p>
        </p:txBody>
      </p:sp>
      <p:sp>
        <p:nvSpPr>
          <p:cNvPr id="4037" name="Text Placeholder 14"/>
          <p:cNvSpPr/>
          <p:nvPr>
            <p:ph type="body" sz="quarter" idx="22" hasCustomPrompt="1"/>
          </p:nvPr>
        </p:nvSpPr>
        <p:spPr>
          <a:xfrm>
            <a:off x="2173966" y="3976065"/>
            <a:ext cx="19552974" cy="3060582"/>
          </a:xfrm>
          <a:prstGeom prst="rect">
            <a:avLst/>
          </a:prstGeom>
        </p:spPr>
        <p:txBody>
          <a:bodyPr/>
          <a:lstStyle>
            <a:lvl1pPr defTabSz="817244">
              <a:lnSpc>
                <a:spcPct val="110000"/>
              </a:lnSpc>
              <a:defRPr spc="-198" sz="5940">
                <a:solidFill>
                  <a:srgbClr val="FFFFFF"/>
                </a:solidFill>
              </a:defRPr>
            </a:lvl1pPr>
          </a:lstStyle>
          <a:p>
            <a:pPr/>
            <a:r>
              <a:t>Use bold, intentional language that sparks curiosity Use specific words that bring ideas to life Use a tone that feels human, warm, and real</a:t>
            </a:r>
          </a:p>
        </p:txBody>
      </p:sp>
      <p:sp>
        <p:nvSpPr>
          <p:cNvPr id="4038" name="Text Placeholder 14"/>
          <p:cNvSpPr/>
          <p:nvPr>
            <p:ph type="body" sz="quarter" idx="23" hasCustomPrompt="1"/>
          </p:nvPr>
        </p:nvSpPr>
        <p:spPr>
          <a:xfrm>
            <a:off x="2173966" y="8670820"/>
            <a:ext cx="19552974" cy="3060582"/>
          </a:xfrm>
          <a:prstGeom prst="rect">
            <a:avLst/>
          </a:prstGeom>
        </p:spPr>
        <p:txBody>
          <a:bodyPr/>
          <a:lstStyle>
            <a:lvl1pPr defTabSz="817244">
              <a:lnSpc>
                <a:spcPct val="110000"/>
              </a:lnSpc>
              <a:defRPr spc="-198" sz="5940">
                <a:solidFill>
                  <a:srgbClr val="FFFFFF"/>
                </a:solidFill>
              </a:defRPr>
            </a:lvl1pPr>
          </a:lstStyle>
          <a:p>
            <a:pPr/>
            <a:r>
              <a:t>Use generic phrases that say nothing new Use overly polished or robotic language Use jargon that clouds the message</a:t>
            </a:r>
          </a:p>
        </p:txBody>
      </p:sp>
      <p:sp>
        <p:nvSpPr>
          <p:cNvPr id="403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8">
    <p:spTree>
      <p:nvGrpSpPr>
        <p:cNvPr id="1" name=""/>
        <p:cNvGrpSpPr/>
        <p:nvPr/>
      </p:nvGrpSpPr>
      <p:grpSpPr>
        <a:xfrm>
          <a:off x="0" y="0"/>
          <a:ext cx="0" cy="0"/>
          <a:chOff x="0" y="0"/>
          <a:chExt cx="0" cy="0"/>
        </a:xfrm>
      </p:grpSpPr>
      <p:sp>
        <p:nvSpPr>
          <p:cNvPr id="4046" name="08 Overview"/>
          <p:cNvSpPr txBox="1"/>
          <p:nvPr>
            <p:ph type="title" hasCustomPrompt="1"/>
          </p:nvPr>
        </p:nvSpPr>
        <p:spPr>
          <a:xfrm>
            <a:off x="537006" y="584953"/>
            <a:ext cx="14338937" cy="1938992"/>
          </a:xfrm>
          <a:prstGeom prst="rect">
            <a:avLst/>
          </a:prstGeom>
        </p:spPr>
        <p:txBody>
          <a:bodyPr anchor="t"/>
          <a:lstStyle>
            <a:lvl1pPr>
              <a:defRPr spc="-450" sz="15000"/>
            </a:lvl1pPr>
          </a:lstStyle>
          <a:p>
            <a:pPr/>
            <a:r>
              <a:t>08 Overview</a:t>
            </a:r>
          </a:p>
        </p:txBody>
      </p:sp>
      <p:sp>
        <p:nvSpPr>
          <p:cNvPr id="404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8 – Grey">
    <p:bg>
      <p:bgPr>
        <a:solidFill>
          <a:srgbClr val="CCCDD1"/>
        </a:solidFill>
      </p:bgPr>
    </p:bg>
    <p:spTree>
      <p:nvGrpSpPr>
        <p:cNvPr id="1" name=""/>
        <p:cNvGrpSpPr/>
        <p:nvPr/>
      </p:nvGrpSpPr>
      <p:grpSpPr>
        <a:xfrm>
          <a:off x="0" y="0"/>
          <a:ext cx="0" cy="0"/>
          <a:chOff x="0" y="0"/>
          <a:chExt cx="0" cy="0"/>
        </a:xfrm>
      </p:grpSpPr>
      <p:sp>
        <p:nvSpPr>
          <p:cNvPr id="4054" name="08 Overview"/>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08 Overview</a:t>
            </a:r>
          </a:p>
        </p:txBody>
      </p:sp>
      <p:sp>
        <p:nvSpPr>
          <p:cNvPr id="405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8 – Black">
    <p:bg>
      <p:bgPr>
        <a:solidFill>
          <a:srgbClr val="000000"/>
        </a:solidFill>
      </p:bgPr>
    </p:bg>
    <p:spTree>
      <p:nvGrpSpPr>
        <p:cNvPr id="1" name=""/>
        <p:cNvGrpSpPr/>
        <p:nvPr/>
      </p:nvGrpSpPr>
      <p:grpSpPr>
        <a:xfrm>
          <a:off x="0" y="0"/>
          <a:ext cx="0" cy="0"/>
          <a:chOff x="0" y="0"/>
          <a:chExt cx="0" cy="0"/>
        </a:xfrm>
      </p:grpSpPr>
      <p:sp>
        <p:nvSpPr>
          <p:cNvPr id="4062" name="08 Overview"/>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08 Overview</a:t>
            </a:r>
          </a:p>
        </p:txBody>
      </p:sp>
      <p:sp>
        <p:nvSpPr>
          <p:cNvPr id="406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rand codes">
    <p:spTree>
      <p:nvGrpSpPr>
        <p:cNvPr id="1" name=""/>
        <p:cNvGrpSpPr/>
        <p:nvPr/>
      </p:nvGrpSpPr>
      <p:grpSpPr>
        <a:xfrm>
          <a:off x="0" y="0"/>
          <a:ext cx="0" cy="0"/>
          <a:chOff x="0" y="0"/>
          <a:chExt cx="0" cy="0"/>
        </a:xfrm>
      </p:grpSpPr>
      <p:sp>
        <p:nvSpPr>
          <p:cNvPr id="4070" name="Picture Placeholder 13"/>
          <p:cNvSpPr/>
          <p:nvPr>
            <p:ph type="pic" sz="quarter" idx="21"/>
          </p:nvPr>
        </p:nvSpPr>
        <p:spPr>
          <a:xfrm>
            <a:off x="537007" y="3406857"/>
            <a:ext cx="5608381" cy="4775600"/>
          </a:xfrm>
          <a:prstGeom prst="rect">
            <a:avLst/>
          </a:prstGeom>
        </p:spPr>
        <p:txBody>
          <a:bodyPr lIns="91439" rIns="91439">
            <a:noAutofit/>
          </a:bodyPr>
          <a:lstStyle/>
          <a:p>
            <a:pPr/>
          </a:p>
        </p:txBody>
      </p:sp>
      <p:sp>
        <p:nvSpPr>
          <p:cNvPr id="4071" name="Picture Placeholder 19"/>
          <p:cNvSpPr/>
          <p:nvPr>
            <p:ph type="pic" sz="quarter" idx="22"/>
          </p:nvPr>
        </p:nvSpPr>
        <p:spPr>
          <a:xfrm>
            <a:off x="12335650" y="8434062"/>
            <a:ext cx="5608381" cy="4775600"/>
          </a:xfrm>
          <a:prstGeom prst="rect">
            <a:avLst/>
          </a:prstGeom>
        </p:spPr>
        <p:txBody>
          <a:bodyPr lIns="91439" rIns="91439">
            <a:noAutofit/>
          </a:bodyPr>
          <a:lstStyle/>
          <a:p>
            <a:pPr/>
          </a:p>
        </p:txBody>
      </p:sp>
      <p:sp>
        <p:nvSpPr>
          <p:cNvPr id="4072" name="Picture Placeholder 20"/>
          <p:cNvSpPr/>
          <p:nvPr>
            <p:ph type="pic" sz="quarter" idx="23"/>
          </p:nvPr>
        </p:nvSpPr>
        <p:spPr>
          <a:xfrm>
            <a:off x="18232383" y="8434062"/>
            <a:ext cx="5608382" cy="4775600"/>
          </a:xfrm>
          <a:prstGeom prst="rect">
            <a:avLst/>
          </a:prstGeom>
        </p:spPr>
        <p:txBody>
          <a:bodyPr lIns="91439" rIns="91439">
            <a:noAutofit/>
          </a:bodyPr>
          <a:lstStyle/>
          <a:p>
            <a:pPr/>
          </a:p>
        </p:txBody>
      </p:sp>
      <p:sp>
        <p:nvSpPr>
          <p:cNvPr id="4073" name="Picture Placeholder 17"/>
          <p:cNvSpPr/>
          <p:nvPr>
            <p:ph type="pic" sz="quarter" idx="24"/>
          </p:nvPr>
        </p:nvSpPr>
        <p:spPr>
          <a:xfrm>
            <a:off x="537007" y="8434062"/>
            <a:ext cx="5608381" cy="4775600"/>
          </a:xfrm>
          <a:prstGeom prst="rect">
            <a:avLst/>
          </a:prstGeom>
        </p:spPr>
        <p:txBody>
          <a:bodyPr lIns="91439" rIns="91439">
            <a:noAutofit/>
          </a:bodyPr>
          <a:lstStyle/>
          <a:p>
            <a:pPr/>
          </a:p>
        </p:txBody>
      </p:sp>
      <p:sp>
        <p:nvSpPr>
          <p:cNvPr id="4074" name="Picture Placeholder 18"/>
          <p:cNvSpPr/>
          <p:nvPr>
            <p:ph type="pic" sz="quarter" idx="25"/>
          </p:nvPr>
        </p:nvSpPr>
        <p:spPr>
          <a:xfrm>
            <a:off x="6433739" y="8434062"/>
            <a:ext cx="5608382" cy="4775600"/>
          </a:xfrm>
          <a:prstGeom prst="rect">
            <a:avLst/>
          </a:prstGeom>
        </p:spPr>
        <p:txBody>
          <a:bodyPr lIns="91439" rIns="91439">
            <a:noAutofit/>
          </a:bodyPr>
          <a:lstStyle/>
          <a:p>
            <a:pPr/>
          </a:p>
        </p:txBody>
      </p:sp>
      <p:sp>
        <p:nvSpPr>
          <p:cNvPr id="4075" name="Body Level One…"/>
          <p:cNvSpPr txBox="1"/>
          <p:nvPr>
            <p:ph type="body" sz="quarter" idx="1" hasCustomPrompt="1"/>
          </p:nvPr>
        </p:nvSpPr>
        <p:spPr>
          <a:xfrm>
            <a:off x="537006" y="12478232"/>
            <a:ext cx="5609435" cy="731430"/>
          </a:xfrm>
          <a:prstGeom prst="rect">
            <a:avLst/>
          </a:prstGeom>
          <a:solidFill>
            <a:srgbClr val="E5E6E7"/>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4076" name="Text Placeholder 26"/>
          <p:cNvSpPr/>
          <p:nvPr>
            <p:ph type="body" sz="quarter" idx="26" hasCustomPrompt="1"/>
          </p:nvPr>
        </p:nvSpPr>
        <p:spPr>
          <a:xfrm>
            <a:off x="6432946" y="12478232"/>
            <a:ext cx="5609433"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77" name="Text Placeholder 27"/>
          <p:cNvSpPr/>
          <p:nvPr>
            <p:ph type="body" sz="quarter" idx="27" hasCustomPrompt="1"/>
          </p:nvPr>
        </p:nvSpPr>
        <p:spPr>
          <a:xfrm>
            <a:off x="12336446" y="12478232"/>
            <a:ext cx="5609432"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78" name="Text Placeholder 28"/>
          <p:cNvSpPr/>
          <p:nvPr>
            <p:ph type="body" sz="quarter" idx="28" hasCustomPrompt="1"/>
          </p:nvPr>
        </p:nvSpPr>
        <p:spPr>
          <a:xfrm>
            <a:off x="18232383" y="12478232"/>
            <a:ext cx="5609433"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79" name="Picture Placeholder 15"/>
          <p:cNvSpPr/>
          <p:nvPr>
            <p:ph type="pic" sz="quarter" idx="29"/>
          </p:nvPr>
        </p:nvSpPr>
        <p:spPr>
          <a:xfrm>
            <a:off x="12335650" y="3406857"/>
            <a:ext cx="5608381" cy="4775600"/>
          </a:xfrm>
          <a:prstGeom prst="rect">
            <a:avLst/>
          </a:prstGeom>
        </p:spPr>
        <p:txBody>
          <a:bodyPr lIns="91439" rIns="91439">
            <a:noAutofit/>
          </a:bodyPr>
          <a:lstStyle/>
          <a:p>
            <a:pPr/>
          </a:p>
        </p:txBody>
      </p:sp>
      <p:sp>
        <p:nvSpPr>
          <p:cNvPr id="4080" name="Picture Placeholder 16"/>
          <p:cNvSpPr/>
          <p:nvPr>
            <p:ph type="pic" sz="quarter" idx="30"/>
          </p:nvPr>
        </p:nvSpPr>
        <p:spPr>
          <a:xfrm>
            <a:off x="18232383" y="3406857"/>
            <a:ext cx="5608382" cy="4775600"/>
          </a:xfrm>
          <a:prstGeom prst="rect">
            <a:avLst/>
          </a:prstGeom>
        </p:spPr>
        <p:txBody>
          <a:bodyPr lIns="91439" rIns="91439">
            <a:noAutofit/>
          </a:bodyPr>
          <a:lstStyle/>
          <a:p>
            <a:pPr/>
          </a:p>
        </p:txBody>
      </p:sp>
      <p:sp>
        <p:nvSpPr>
          <p:cNvPr id="4081" name="Picture Placeholder 14"/>
          <p:cNvSpPr/>
          <p:nvPr>
            <p:ph type="pic" sz="quarter" idx="31"/>
          </p:nvPr>
        </p:nvSpPr>
        <p:spPr>
          <a:xfrm>
            <a:off x="6433739" y="3406857"/>
            <a:ext cx="5608382" cy="4775600"/>
          </a:xfrm>
          <a:prstGeom prst="rect">
            <a:avLst/>
          </a:prstGeom>
        </p:spPr>
        <p:txBody>
          <a:bodyPr lIns="91439" rIns="91439">
            <a:noAutofit/>
          </a:bodyPr>
          <a:lstStyle/>
          <a:p>
            <a:pPr/>
          </a:p>
        </p:txBody>
      </p:sp>
      <p:sp>
        <p:nvSpPr>
          <p:cNvPr id="4082" name="Text Placeholder 21"/>
          <p:cNvSpPr/>
          <p:nvPr>
            <p:ph type="body" sz="quarter" idx="32" hasCustomPrompt="1"/>
          </p:nvPr>
        </p:nvSpPr>
        <p:spPr>
          <a:xfrm>
            <a:off x="537006" y="7451025"/>
            <a:ext cx="5609435"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83" name="Text Placeholder 22"/>
          <p:cNvSpPr/>
          <p:nvPr>
            <p:ph type="body" sz="quarter" idx="33" hasCustomPrompt="1"/>
          </p:nvPr>
        </p:nvSpPr>
        <p:spPr>
          <a:xfrm>
            <a:off x="6432946" y="7451025"/>
            <a:ext cx="5609433"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84" name="Text Placeholder 23"/>
          <p:cNvSpPr/>
          <p:nvPr>
            <p:ph type="body" sz="quarter" idx="34" hasCustomPrompt="1"/>
          </p:nvPr>
        </p:nvSpPr>
        <p:spPr>
          <a:xfrm>
            <a:off x="12336446" y="7451025"/>
            <a:ext cx="5609432"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85" name="Text Placeholder 24"/>
          <p:cNvSpPr/>
          <p:nvPr>
            <p:ph type="body" sz="quarter" idx="35" hasCustomPrompt="1"/>
          </p:nvPr>
        </p:nvSpPr>
        <p:spPr>
          <a:xfrm>
            <a:off x="18232383" y="7451025"/>
            <a:ext cx="5609433"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86" name="Text Placeholder 14"/>
          <p:cNvSpPr/>
          <p:nvPr>
            <p:ph type="body" sz="quarter" idx="3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Overview</a:t>
            </a:r>
          </a:p>
        </p:txBody>
      </p:sp>
      <p:sp>
        <p:nvSpPr>
          <p:cNvPr id="4087" name="Brand codes"/>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Brand codes</a:t>
            </a:r>
          </a:p>
        </p:txBody>
      </p:sp>
      <p:sp>
        <p:nvSpPr>
          <p:cNvPr id="4088" name="Text Placeholder 14"/>
          <p:cNvSpPr/>
          <p:nvPr>
            <p:ph type="body" sz="quarter" idx="37" hasCustomPrompt="1"/>
          </p:nvPr>
        </p:nvSpPr>
        <p:spPr>
          <a:xfrm>
            <a:off x="727506" y="12622068"/>
            <a:ext cx="5196235" cy="427746"/>
          </a:xfrm>
          <a:prstGeom prst="rect">
            <a:avLst/>
          </a:prstGeom>
        </p:spPr>
        <p:txBody>
          <a:bodyPr/>
          <a:lstStyle>
            <a:lvl1pPr>
              <a:lnSpc>
                <a:spcPct val="120000"/>
              </a:lnSpc>
              <a:defRPr sz="2000"/>
            </a:lvl1pPr>
          </a:lstStyle>
          <a:p>
            <a:pPr/>
            <a:r>
              <a:t>Product visualisation</a:t>
            </a:r>
          </a:p>
        </p:txBody>
      </p:sp>
      <p:sp>
        <p:nvSpPr>
          <p:cNvPr id="4089" name="Text Placeholder 14"/>
          <p:cNvSpPr/>
          <p:nvPr>
            <p:ph type="body" sz="quarter" idx="38" hasCustomPrompt="1"/>
          </p:nvPr>
        </p:nvSpPr>
        <p:spPr>
          <a:xfrm>
            <a:off x="6630936" y="12622068"/>
            <a:ext cx="5196235" cy="427746"/>
          </a:xfrm>
          <a:prstGeom prst="rect">
            <a:avLst/>
          </a:prstGeom>
        </p:spPr>
        <p:txBody>
          <a:bodyPr/>
          <a:lstStyle>
            <a:lvl1pPr>
              <a:lnSpc>
                <a:spcPct val="120000"/>
              </a:lnSpc>
              <a:defRPr sz="2000"/>
            </a:lvl1pPr>
          </a:lstStyle>
          <a:p>
            <a:pPr/>
            <a:r>
              <a:t>Iconography</a:t>
            </a:r>
          </a:p>
        </p:txBody>
      </p:sp>
      <p:sp>
        <p:nvSpPr>
          <p:cNvPr id="4090" name="Text Placeholder 14"/>
          <p:cNvSpPr/>
          <p:nvPr>
            <p:ph type="body" sz="quarter" idx="39" hasCustomPrompt="1"/>
          </p:nvPr>
        </p:nvSpPr>
        <p:spPr>
          <a:xfrm>
            <a:off x="12534365" y="12622068"/>
            <a:ext cx="5196235" cy="427746"/>
          </a:xfrm>
          <a:prstGeom prst="rect">
            <a:avLst/>
          </a:prstGeom>
        </p:spPr>
        <p:txBody>
          <a:bodyPr/>
          <a:lstStyle>
            <a:lvl1pPr>
              <a:lnSpc>
                <a:spcPct val="120000"/>
              </a:lnSpc>
              <a:defRPr sz="2000"/>
            </a:lvl1pPr>
          </a:lstStyle>
          <a:p>
            <a:pPr/>
            <a:r>
              <a:t>Photography</a:t>
            </a:r>
          </a:p>
        </p:txBody>
      </p:sp>
      <p:sp>
        <p:nvSpPr>
          <p:cNvPr id="4091" name="Text Placeholder 14"/>
          <p:cNvSpPr/>
          <p:nvPr>
            <p:ph type="body" sz="quarter" idx="40" hasCustomPrompt="1"/>
          </p:nvPr>
        </p:nvSpPr>
        <p:spPr>
          <a:xfrm>
            <a:off x="18437792" y="12622068"/>
            <a:ext cx="5196235" cy="427746"/>
          </a:xfrm>
          <a:prstGeom prst="rect">
            <a:avLst/>
          </a:prstGeom>
        </p:spPr>
        <p:txBody>
          <a:bodyPr/>
          <a:lstStyle>
            <a:lvl1pPr>
              <a:lnSpc>
                <a:spcPct val="120000"/>
              </a:lnSpc>
              <a:defRPr sz="2000"/>
            </a:lvl1pPr>
          </a:lstStyle>
          <a:p>
            <a:pPr/>
            <a:r>
              <a:t>Illustrations</a:t>
            </a:r>
          </a:p>
        </p:txBody>
      </p:sp>
      <p:sp>
        <p:nvSpPr>
          <p:cNvPr id="4092" name="Text Placeholder 14"/>
          <p:cNvSpPr/>
          <p:nvPr>
            <p:ph type="body" sz="quarter" idx="41" hasCustomPrompt="1"/>
          </p:nvPr>
        </p:nvSpPr>
        <p:spPr>
          <a:xfrm>
            <a:off x="727506" y="7594862"/>
            <a:ext cx="5196235" cy="427746"/>
          </a:xfrm>
          <a:prstGeom prst="rect">
            <a:avLst/>
          </a:prstGeom>
        </p:spPr>
        <p:txBody>
          <a:bodyPr/>
          <a:lstStyle>
            <a:lvl1pPr>
              <a:lnSpc>
                <a:spcPct val="120000"/>
              </a:lnSpc>
              <a:defRPr sz="2000"/>
            </a:lvl1pPr>
          </a:lstStyle>
          <a:p>
            <a:pPr/>
            <a:r>
              <a:t>Logo</a:t>
            </a:r>
          </a:p>
        </p:txBody>
      </p:sp>
      <p:sp>
        <p:nvSpPr>
          <p:cNvPr id="4093" name="Text Placeholder 14"/>
          <p:cNvSpPr/>
          <p:nvPr>
            <p:ph type="body" sz="quarter" idx="42" hasCustomPrompt="1"/>
          </p:nvPr>
        </p:nvSpPr>
        <p:spPr>
          <a:xfrm>
            <a:off x="6630936" y="7594862"/>
            <a:ext cx="5196235" cy="427746"/>
          </a:xfrm>
          <a:prstGeom prst="rect">
            <a:avLst/>
          </a:prstGeom>
        </p:spPr>
        <p:txBody>
          <a:bodyPr/>
          <a:lstStyle>
            <a:lvl1pPr>
              <a:lnSpc>
                <a:spcPct val="120000"/>
              </a:lnSpc>
              <a:defRPr sz="2000"/>
            </a:lvl1pPr>
          </a:lstStyle>
          <a:p>
            <a:pPr/>
            <a:r>
              <a:t>Colors</a:t>
            </a:r>
          </a:p>
        </p:txBody>
      </p:sp>
      <p:sp>
        <p:nvSpPr>
          <p:cNvPr id="4094" name="Text Placeholder 14"/>
          <p:cNvSpPr/>
          <p:nvPr>
            <p:ph type="body" sz="quarter" idx="43" hasCustomPrompt="1"/>
          </p:nvPr>
        </p:nvSpPr>
        <p:spPr>
          <a:xfrm>
            <a:off x="12534365" y="7594862"/>
            <a:ext cx="5196235" cy="427746"/>
          </a:xfrm>
          <a:prstGeom prst="rect">
            <a:avLst/>
          </a:prstGeom>
        </p:spPr>
        <p:txBody>
          <a:bodyPr/>
          <a:lstStyle>
            <a:lvl1pPr>
              <a:lnSpc>
                <a:spcPct val="120000"/>
              </a:lnSpc>
              <a:defRPr sz="2000"/>
            </a:lvl1pPr>
          </a:lstStyle>
          <a:p>
            <a:pPr/>
            <a:r>
              <a:t>Typography</a:t>
            </a:r>
          </a:p>
        </p:txBody>
      </p:sp>
      <p:sp>
        <p:nvSpPr>
          <p:cNvPr id="4095" name="Text Placeholder 14"/>
          <p:cNvSpPr/>
          <p:nvPr>
            <p:ph type="body" sz="quarter" idx="44" hasCustomPrompt="1"/>
          </p:nvPr>
        </p:nvSpPr>
        <p:spPr>
          <a:xfrm>
            <a:off x="18437792" y="7594862"/>
            <a:ext cx="5196235" cy="427746"/>
          </a:xfrm>
          <a:prstGeom prst="rect">
            <a:avLst/>
          </a:prstGeom>
        </p:spPr>
        <p:txBody>
          <a:bodyPr/>
          <a:lstStyle>
            <a:lvl1pPr>
              <a:lnSpc>
                <a:spcPct val="120000"/>
              </a:lnSpc>
              <a:defRPr sz="2000"/>
            </a:lvl1pPr>
          </a:lstStyle>
          <a:p>
            <a:pPr/>
            <a:r>
              <a:t>UI Elements</a:t>
            </a:r>
          </a:p>
        </p:txBody>
      </p:sp>
      <p:sp>
        <p:nvSpPr>
          <p:cNvPr id="409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rand codes – Grey">
    <p:bg>
      <p:bgPr>
        <a:solidFill>
          <a:srgbClr val="CCCDD1"/>
        </a:solidFill>
      </p:bgPr>
    </p:bg>
    <p:spTree>
      <p:nvGrpSpPr>
        <p:cNvPr id="1" name=""/>
        <p:cNvGrpSpPr/>
        <p:nvPr/>
      </p:nvGrpSpPr>
      <p:grpSpPr>
        <a:xfrm>
          <a:off x="0" y="0"/>
          <a:ext cx="0" cy="0"/>
          <a:chOff x="0" y="0"/>
          <a:chExt cx="0" cy="0"/>
        </a:xfrm>
      </p:grpSpPr>
      <p:sp>
        <p:nvSpPr>
          <p:cNvPr id="4103" name="Picture Placeholder 13"/>
          <p:cNvSpPr/>
          <p:nvPr>
            <p:ph type="pic" sz="quarter" idx="21"/>
          </p:nvPr>
        </p:nvSpPr>
        <p:spPr>
          <a:xfrm>
            <a:off x="537007" y="3406857"/>
            <a:ext cx="5608381" cy="4775600"/>
          </a:xfrm>
          <a:prstGeom prst="rect">
            <a:avLst/>
          </a:prstGeom>
        </p:spPr>
        <p:txBody>
          <a:bodyPr lIns="91439" rIns="91439">
            <a:noAutofit/>
          </a:bodyPr>
          <a:lstStyle/>
          <a:p>
            <a:pPr/>
          </a:p>
        </p:txBody>
      </p:sp>
      <p:sp>
        <p:nvSpPr>
          <p:cNvPr id="4104" name="Picture Placeholder 19"/>
          <p:cNvSpPr/>
          <p:nvPr>
            <p:ph type="pic" sz="quarter" idx="22"/>
          </p:nvPr>
        </p:nvSpPr>
        <p:spPr>
          <a:xfrm>
            <a:off x="12335650" y="8434062"/>
            <a:ext cx="5608381" cy="4775600"/>
          </a:xfrm>
          <a:prstGeom prst="rect">
            <a:avLst/>
          </a:prstGeom>
        </p:spPr>
        <p:txBody>
          <a:bodyPr lIns="91439" rIns="91439">
            <a:noAutofit/>
          </a:bodyPr>
          <a:lstStyle/>
          <a:p>
            <a:pPr/>
          </a:p>
        </p:txBody>
      </p:sp>
      <p:sp>
        <p:nvSpPr>
          <p:cNvPr id="4105" name="Picture Placeholder 20"/>
          <p:cNvSpPr/>
          <p:nvPr>
            <p:ph type="pic" sz="quarter" idx="23"/>
          </p:nvPr>
        </p:nvSpPr>
        <p:spPr>
          <a:xfrm>
            <a:off x="18232383" y="8434062"/>
            <a:ext cx="5608382" cy="4775600"/>
          </a:xfrm>
          <a:prstGeom prst="rect">
            <a:avLst/>
          </a:prstGeom>
        </p:spPr>
        <p:txBody>
          <a:bodyPr lIns="91439" rIns="91439">
            <a:noAutofit/>
          </a:bodyPr>
          <a:lstStyle/>
          <a:p>
            <a:pPr/>
          </a:p>
        </p:txBody>
      </p:sp>
      <p:sp>
        <p:nvSpPr>
          <p:cNvPr id="4106" name="Picture Placeholder 17"/>
          <p:cNvSpPr/>
          <p:nvPr>
            <p:ph type="pic" sz="quarter" idx="24"/>
          </p:nvPr>
        </p:nvSpPr>
        <p:spPr>
          <a:xfrm>
            <a:off x="537007" y="8434062"/>
            <a:ext cx="5608381" cy="4775600"/>
          </a:xfrm>
          <a:prstGeom prst="rect">
            <a:avLst/>
          </a:prstGeom>
        </p:spPr>
        <p:txBody>
          <a:bodyPr lIns="91439" rIns="91439">
            <a:noAutofit/>
          </a:bodyPr>
          <a:lstStyle/>
          <a:p>
            <a:pPr/>
          </a:p>
        </p:txBody>
      </p:sp>
      <p:sp>
        <p:nvSpPr>
          <p:cNvPr id="4107" name="Picture Placeholder 18"/>
          <p:cNvSpPr/>
          <p:nvPr>
            <p:ph type="pic" sz="quarter" idx="25"/>
          </p:nvPr>
        </p:nvSpPr>
        <p:spPr>
          <a:xfrm>
            <a:off x="6433739" y="8434062"/>
            <a:ext cx="5608382" cy="4775600"/>
          </a:xfrm>
          <a:prstGeom prst="rect">
            <a:avLst/>
          </a:prstGeom>
        </p:spPr>
        <p:txBody>
          <a:bodyPr lIns="91439" rIns="91439">
            <a:noAutofit/>
          </a:bodyPr>
          <a:lstStyle/>
          <a:p>
            <a:pPr/>
          </a:p>
        </p:txBody>
      </p:sp>
      <p:sp>
        <p:nvSpPr>
          <p:cNvPr id="4108" name="Picture Placeholder 15"/>
          <p:cNvSpPr/>
          <p:nvPr>
            <p:ph type="pic" sz="quarter" idx="26"/>
          </p:nvPr>
        </p:nvSpPr>
        <p:spPr>
          <a:xfrm>
            <a:off x="12335650" y="3406857"/>
            <a:ext cx="5608381" cy="4775600"/>
          </a:xfrm>
          <a:prstGeom prst="rect">
            <a:avLst/>
          </a:prstGeom>
        </p:spPr>
        <p:txBody>
          <a:bodyPr lIns="91439" rIns="91439">
            <a:noAutofit/>
          </a:bodyPr>
          <a:lstStyle/>
          <a:p>
            <a:pPr/>
          </a:p>
        </p:txBody>
      </p:sp>
      <p:sp>
        <p:nvSpPr>
          <p:cNvPr id="4109" name="Picture Placeholder 16"/>
          <p:cNvSpPr/>
          <p:nvPr>
            <p:ph type="pic" sz="quarter" idx="27"/>
          </p:nvPr>
        </p:nvSpPr>
        <p:spPr>
          <a:xfrm>
            <a:off x="18232383" y="3406857"/>
            <a:ext cx="5608382" cy="4775600"/>
          </a:xfrm>
          <a:prstGeom prst="rect">
            <a:avLst/>
          </a:prstGeom>
        </p:spPr>
        <p:txBody>
          <a:bodyPr lIns="91439" rIns="91439">
            <a:noAutofit/>
          </a:bodyPr>
          <a:lstStyle/>
          <a:p>
            <a:pPr/>
          </a:p>
        </p:txBody>
      </p:sp>
      <p:sp>
        <p:nvSpPr>
          <p:cNvPr id="4110" name="Picture Placeholder 14"/>
          <p:cNvSpPr/>
          <p:nvPr>
            <p:ph type="pic" sz="quarter" idx="28"/>
          </p:nvPr>
        </p:nvSpPr>
        <p:spPr>
          <a:xfrm>
            <a:off x="6433739" y="3406857"/>
            <a:ext cx="5608382" cy="4775600"/>
          </a:xfrm>
          <a:prstGeom prst="rect">
            <a:avLst/>
          </a:prstGeom>
        </p:spPr>
        <p:txBody>
          <a:bodyPr lIns="91439" rIns="91439">
            <a:noAutofit/>
          </a:bodyPr>
          <a:lstStyle/>
          <a:p>
            <a:pPr/>
          </a:p>
        </p:txBody>
      </p:sp>
      <p:sp>
        <p:nvSpPr>
          <p:cNvPr id="4111" name="Body Level One…"/>
          <p:cNvSpPr txBox="1"/>
          <p:nvPr>
            <p:ph type="body" sz="quarter" idx="1" hasCustomPrompt="1"/>
          </p:nvPr>
        </p:nvSpPr>
        <p:spPr>
          <a:xfrm>
            <a:off x="537006" y="12478232"/>
            <a:ext cx="5609435" cy="731430"/>
          </a:xfrm>
          <a:prstGeom prst="rect">
            <a:avLst/>
          </a:prstGeom>
          <a:solidFill>
            <a:srgbClr val="E5E6E7"/>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4112" name="Text Placeholder 7"/>
          <p:cNvSpPr/>
          <p:nvPr>
            <p:ph type="body" sz="quarter" idx="29" hasCustomPrompt="1"/>
          </p:nvPr>
        </p:nvSpPr>
        <p:spPr>
          <a:xfrm>
            <a:off x="6432946" y="12478232"/>
            <a:ext cx="5609433"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3" name="Text Placeholder 8"/>
          <p:cNvSpPr/>
          <p:nvPr>
            <p:ph type="body" sz="quarter" idx="30" hasCustomPrompt="1"/>
          </p:nvPr>
        </p:nvSpPr>
        <p:spPr>
          <a:xfrm>
            <a:off x="12336446" y="12478232"/>
            <a:ext cx="5609432"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4" name="Text Placeholder 9"/>
          <p:cNvSpPr/>
          <p:nvPr>
            <p:ph type="body" sz="quarter" idx="31" hasCustomPrompt="1"/>
          </p:nvPr>
        </p:nvSpPr>
        <p:spPr>
          <a:xfrm>
            <a:off x="18232383" y="12478232"/>
            <a:ext cx="5609433"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5" name="Text Placeholder 14"/>
          <p:cNvSpPr/>
          <p:nvPr>
            <p:ph type="body" sz="quarter" idx="32" hasCustomPrompt="1"/>
          </p:nvPr>
        </p:nvSpPr>
        <p:spPr>
          <a:xfrm>
            <a:off x="537006" y="7451025"/>
            <a:ext cx="5609435"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6" name="Text Placeholder 15"/>
          <p:cNvSpPr/>
          <p:nvPr>
            <p:ph type="body" sz="quarter" idx="33" hasCustomPrompt="1"/>
          </p:nvPr>
        </p:nvSpPr>
        <p:spPr>
          <a:xfrm>
            <a:off x="6432946" y="7451025"/>
            <a:ext cx="5609433"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7" name="Text Placeholder 16"/>
          <p:cNvSpPr/>
          <p:nvPr>
            <p:ph type="body" sz="quarter" idx="34" hasCustomPrompt="1"/>
          </p:nvPr>
        </p:nvSpPr>
        <p:spPr>
          <a:xfrm>
            <a:off x="12336446" y="7451025"/>
            <a:ext cx="5609432"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8" name="Text Placeholder 17"/>
          <p:cNvSpPr/>
          <p:nvPr>
            <p:ph type="body" sz="quarter" idx="35" hasCustomPrompt="1"/>
          </p:nvPr>
        </p:nvSpPr>
        <p:spPr>
          <a:xfrm>
            <a:off x="18232383" y="7451025"/>
            <a:ext cx="5609433"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9" name="Text Placeholder 14"/>
          <p:cNvSpPr/>
          <p:nvPr>
            <p:ph type="body" sz="quarter" idx="3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Overview</a:t>
            </a:r>
          </a:p>
        </p:txBody>
      </p:sp>
      <p:sp>
        <p:nvSpPr>
          <p:cNvPr id="4120" name="Brand codes"/>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Brand codes</a:t>
            </a:r>
          </a:p>
        </p:txBody>
      </p:sp>
      <p:sp>
        <p:nvSpPr>
          <p:cNvPr id="4121" name="Text Placeholder 14"/>
          <p:cNvSpPr/>
          <p:nvPr>
            <p:ph type="body" sz="quarter" idx="37" hasCustomPrompt="1"/>
          </p:nvPr>
        </p:nvSpPr>
        <p:spPr>
          <a:xfrm>
            <a:off x="727506" y="12622068"/>
            <a:ext cx="5196235" cy="427746"/>
          </a:xfrm>
          <a:prstGeom prst="rect">
            <a:avLst/>
          </a:prstGeom>
        </p:spPr>
        <p:txBody>
          <a:bodyPr/>
          <a:lstStyle>
            <a:lvl1pPr>
              <a:lnSpc>
                <a:spcPct val="120000"/>
              </a:lnSpc>
              <a:defRPr sz="2000"/>
            </a:lvl1pPr>
          </a:lstStyle>
          <a:p>
            <a:pPr/>
            <a:r>
              <a:t>Product visualisation</a:t>
            </a:r>
          </a:p>
        </p:txBody>
      </p:sp>
      <p:sp>
        <p:nvSpPr>
          <p:cNvPr id="4122" name="Text Placeholder 14"/>
          <p:cNvSpPr/>
          <p:nvPr>
            <p:ph type="body" sz="quarter" idx="38" hasCustomPrompt="1"/>
          </p:nvPr>
        </p:nvSpPr>
        <p:spPr>
          <a:xfrm>
            <a:off x="6630936" y="12622068"/>
            <a:ext cx="5196235" cy="427746"/>
          </a:xfrm>
          <a:prstGeom prst="rect">
            <a:avLst/>
          </a:prstGeom>
        </p:spPr>
        <p:txBody>
          <a:bodyPr/>
          <a:lstStyle>
            <a:lvl1pPr>
              <a:lnSpc>
                <a:spcPct val="120000"/>
              </a:lnSpc>
              <a:defRPr sz="2000"/>
            </a:lvl1pPr>
          </a:lstStyle>
          <a:p>
            <a:pPr/>
            <a:r>
              <a:t>Iconography</a:t>
            </a:r>
          </a:p>
        </p:txBody>
      </p:sp>
      <p:sp>
        <p:nvSpPr>
          <p:cNvPr id="4123" name="Text Placeholder 14"/>
          <p:cNvSpPr/>
          <p:nvPr>
            <p:ph type="body" sz="quarter" idx="39" hasCustomPrompt="1"/>
          </p:nvPr>
        </p:nvSpPr>
        <p:spPr>
          <a:xfrm>
            <a:off x="12534365" y="12622068"/>
            <a:ext cx="5196235" cy="427746"/>
          </a:xfrm>
          <a:prstGeom prst="rect">
            <a:avLst/>
          </a:prstGeom>
        </p:spPr>
        <p:txBody>
          <a:bodyPr/>
          <a:lstStyle>
            <a:lvl1pPr>
              <a:lnSpc>
                <a:spcPct val="120000"/>
              </a:lnSpc>
              <a:defRPr sz="2000"/>
            </a:lvl1pPr>
          </a:lstStyle>
          <a:p>
            <a:pPr/>
            <a:r>
              <a:t>Photography</a:t>
            </a:r>
          </a:p>
        </p:txBody>
      </p:sp>
      <p:sp>
        <p:nvSpPr>
          <p:cNvPr id="4124" name="Text Placeholder 14"/>
          <p:cNvSpPr/>
          <p:nvPr>
            <p:ph type="body" sz="quarter" idx="40" hasCustomPrompt="1"/>
          </p:nvPr>
        </p:nvSpPr>
        <p:spPr>
          <a:xfrm>
            <a:off x="18437792" y="12622068"/>
            <a:ext cx="5196235" cy="427746"/>
          </a:xfrm>
          <a:prstGeom prst="rect">
            <a:avLst/>
          </a:prstGeom>
        </p:spPr>
        <p:txBody>
          <a:bodyPr/>
          <a:lstStyle>
            <a:lvl1pPr>
              <a:lnSpc>
                <a:spcPct val="120000"/>
              </a:lnSpc>
              <a:defRPr sz="2000"/>
            </a:lvl1pPr>
          </a:lstStyle>
          <a:p>
            <a:pPr/>
            <a:r>
              <a:t>Illustrations</a:t>
            </a:r>
          </a:p>
        </p:txBody>
      </p:sp>
      <p:sp>
        <p:nvSpPr>
          <p:cNvPr id="4125" name="Text Placeholder 14"/>
          <p:cNvSpPr/>
          <p:nvPr>
            <p:ph type="body" sz="quarter" idx="41" hasCustomPrompt="1"/>
          </p:nvPr>
        </p:nvSpPr>
        <p:spPr>
          <a:xfrm>
            <a:off x="727506" y="7594862"/>
            <a:ext cx="5196235" cy="427746"/>
          </a:xfrm>
          <a:prstGeom prst="rect">
            <a:avLst/>
          </a:prstGeom>
        </p:spPr>
        <p:txBody>
          <a:bodyPr/>
          <a:lstStyle>
            <a:lvl1pPr>
              <a:lnSpc>
                <a:spcPct val="120000"/>
              </a:lnSpc>
              <a:defRPr sz="2000"/>
            </a:lvl1pPr>
          </a:lstStyle>
          <a:p>
            <a:pPr/>
            <a:r>
              <a:t>Logo</a:t>
            </a:r>
          </a:p>
        </p:txBody>
      </p:sp>
      <p:sp>
        <p:nvSpPr>
          <p:cNvPr id="4126" name="Text Placeholder 14"/>
          <p:cNvSpPr/>
          <p:nvPr>
            <p:ph type="body" sz="quarter" idx="42" hasCustomPrompt="1"/>
          </p:nvPr>
        </p:nvSpPr>
        <p:spPr>
          <a:xfrm>
            <a:off x="6630936" y="7594862"/>
            <a:ext cx="5196235" cy="427746"/>
          </a:xfrm>
          <a:prstGeom prst="rect">
            <a:avLst/>
          </a:prstGeom>
        </p:spPr>
        <p:txBody>
          <a:bodyPr/>
          <a:lstStyle>
            <a:lvl1pPr>
              <a:lnSpc>
                <a:spcPct val="120000"/>
              </a:lnSpc>
              <a:defRPr sz="2000"/>
            </a:lvl1pPr>
          </a:lstStyle>
          <a:p>
            <a:pPr/>
            <a:r>
              <a:t>Colors</a:t>
            </a:r>
          </a:p>
        </p:txBody>
      </p:sp>
      <p:sp>
        <p:nvSpPr>
          <p:cNvPr id="4127" name="Text Placeholder 14"/>
          <p:cNvSpPr/>
          <p:nvPr>
            <p:ph type="body" sz="quarter" idx="43" hasCustomPrompt="1"/>
          </p:nvPr>
        </p:nvSpPr>
        <p:spPr>
          <a:xfrm>
            <a:off x="12534365" y="7594862"/>
            <a:ext cx="5196235" cy="427746"/>
          </a:xfrm>
          <a:prstGeom prst="rect">
            <a:avLst/>
          </a:prstGeom>
        </p:spPr>
        <p:txBody>
          <a:bodyPr/>
          <a:lstStyle>
            <a:lvl1pPr>
              <a:lnSpc>
                <a:spcPct val="120000"/>
              </a:lnSpc>
              <a:defRPr sz="2000"/>
            </a:lvl1pPr>
          </a:lstStyle>
          <a:p>
            <a:pPr/>
            <a:r>
              <a:t>Typography</a:t>
            </a:r>
          </a:p>
        </p:txBody>
      </p:sp>
      <p:sp>
        <p:nvSpPr>
          <p:cNvPr id="4128" name="Text Placeholder 14"/>
          <p:cNvSpPr/>
          <p:nvPr>
            <p:ph type="body" sz="quarter" idx="44" hasCustomPrompt="1"/>
          </p:nvPr>
        </p:nvSpPr>
        <p:spPr>
          <a:xfrm>
            <a:off x="18437792" y="7594862"/>
            <a:ext cx="5196235" cy="427746"/>
          </a:xfrm>
          <a:prstGeom prst="rect">
            <a:avLst/>
          </a:prstGeom>
        </p:spPr>
        <p:txBody>
          <a:bodyPr/>
          <a:lstStyle>
            <a:lvl1pPr>
              <a:lnSpc>
                <a:spcPct val="120000"/>
              </a:lnSpc>
              <a:defRPr sz="2000"/>
            </a:lvl1pPr>
          </a:lstStyle>
          <a:p>
            <a:pPr/>
            <a:r>
              <a:t>UI Elements</a:t>
            </a:r>
          </a:p>
        </p:txBody>
      </p:sp>
      <p:sp>
        <p:nvSpPr>
          <p:cNvPr id="412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rand codes – Black">
    <p:bg>
      <p:bgPr>
        <a:solidFill>
          <a:srgbClr val="000000"/>
        </a:solidFill>
      </p:bgPr>
    </p:bg>
    <p:spTree>
      <p:nvGrpSpPr>
        <p:cNvPr id="1" name=""/>
        <p:cNvGrpSpPr/>
        <p:nvPr/>
      </p:nvGrpSpPr>
      <p:grpSpPr>
        <a:xfrm>
          <a:off x="0" y="0"/>
          <a:ext cx="0" cy="0"/>
          <a:chOff x="0" y="0"/>
          <a:chExt cx="0" cy="0"/>
        </a:xfrm>
      </p:grpSpPr>
      <p:sp>
        <p:nvSpPr>
          <p:cNvPr id="4136" name="Picture Placeholder 13"/>
          <p:cNvSpPr/>
          <p:nvPr>
            <p:ph type="pic" sz="quarter" idx="21"/>
          </p:nvPr>
        </p:nvSpPr>
        <p:spPr>
          <a:xfrm>
            <a:off x="537007" y="3406857"/>
            <a:ext cx="5608381" cy="4775600"/>
          </a:xfrm>
          <a:prstGeom prst="rect">
            <a:avLst/>
          </a:prstGeom>
        </p:spPr>
        <p:txBody>
          <a:bodyPr lIns="91439" rIns="91439">
            <a:noAutofit/>
          </a:bodyPr>
          <a:lstStyle/>
          <a:p>
            <a:pPr/>
          </a:p>
        </p:txBody>
      </p:sp>
      <p:sp>
        <p:nvSpPr>
          <p:cNvPr id="4137" name="Picture Placeholder 19"/>
          <p:cNvSpPr/>
          <p:nvPr>
            <p:ph type="pic" sz="quarter" idx="22"/>
          </p:nvPr>
        </p:nvSpPr>
        <p:spPr>
          <a:xfrm>
            <a:off x="12335650" y="8434062"/>
            <a:ext cx="5608381" cy="4775600"/>
          </a:xfrm>
          <a:prstGeom prst="rect">
            <a:avLst/>
          </a:prstGeom>
        </p:spPr>
        <p:txBody>
          <a:bodyPr lIns="91439" rIns="91439">
            <a:noAutofit/>
          </a:bodyPr>
          <a:lstStyle/>
          <a:p>
            <a:pPr/>
          </a:p>
        </p:txBody>
      </p:sp>
      <p:sp>
        <p:nvSpPr>
          <p:cNvPr id="4138" name="Picture Placeholder 20"/>
          <p:cNvSpPr/>
          <p:nvPr>
            <p:ph type="pic" sz="quarter" idx="23"/>
          </p:nvPr>
        </p:nvSpPr>
        <p:spPr>
          <a:xfrm>
            <a:off x="18232383" y="8434062"/>
            <a:ext cx="5608382" cy="4775600"/>
          </a:xfrm>
          <a:prstGeom prst="rect">
            <a:avLst/>
          </a:prstGeom>
        </p:spPr>
        <p:txBody>
          <a:bodyPr lIns="91439" rIns="91439">
            <a:noAutofit/>
          </a:bodyPr>
          <a:lstStyle/>
          <a:p>
            <a:pPr/>
          </a:p>
        </p:txBody>
      </p:sp>
      <p:sp>
        <p:nvSpPr>
          <p:cNvPr id="4139" name="Picture Placeholder 17"/>
          <p:cNvSpPr/>
          <p:nvPr>
            <p:ph type="pic" sz="quarter" idx="24"/>
          </p:nvPr>
        </p:nvSpPr>
        <p:spPr>
          <a:xfrm>
            <a:off x="537007" y="8434062"/>
            <a:ext cx="5608381" cy="4775600"/>
          </a:xfrm>
          <a:prstGeom prst="rect">
            <a:avLst/>
          </a:prstGeom>
        </p:spPr>
        <p:txBody>
          <a:bodyPr lIns="91439" rIns="91439">
            <a:noAutofit/>
          </a:bodyPr>
          <a:lstStyle/>
          <a:p>
            <a:pPr/>
          </a:p>
        </p:txBody>
      </p:sp>
      <p:sp>
        <p:nvSpPr>
          <p:cNvPr id="4140" name="Picture Placeholder 18"/>
          <p:cNvSpPr/>
          <p:nvPr>
            <p:ph type="pic" sz="quarter" idx="25"/>
          </p:nvPr>
        </p:nvSpPr>
        <p:spPr>
          <a:xfrm>
            <a:off x="6433739" y="8434062"/>
            <a:ext cx="5608382" cy="4775600"/>
          </a:xfrm>
          <a:prstGeom prst="rect">
            <a:avLst/>
          </a:prstGeom>
        </p:spPr>
        <p:txBody>
          <a:bodyPr lIns="91439" rIns="91439">
            <a:noAutofit/>
          </a:bodyPr>
          <a:lstStyle/>
          <a:p>
            <a:pPr/>
          </a:p>
        </p:txBody>
      </p:sp>
      <p:sp>
        <p:nvSpPr>
          <p:cNvPr id="4141" name="Picture Placeholder 15"/>
          <p:cNvSpPr/>
          <p:nvPr>
            <p:ph type="pic" sz="quarter" idx="26"/>
          </p:nvPr>
        </p:nvSpPr>
        <p:spPr>
          <a:xfrm>
            <a:off x="12335650" y="3406857"/>
            <a:ext cx="5608381" cy="4775600"/>
          </a:xfrm>
          <a:prstGeom prst="rect">
            <a:avLst/>
          </a:prstGeom>
        </p:spPr>
        <p:txBody>
          <a:bodyPr lIns="91439" rIns="91439">
            <a:noAutofit/>
          </a:bodyPr>
          <a:lstStyle/>
          <a:p>
            <a:pPr/>
          </a:p>
        </p:txBody>
      </p:sp>
      <p:sp>
        <p:nvSpPr>
          <p:cNvPr id="4142" name="Picture Placeholder 16"/>
          <p:cNvSpPr/>
          <p:nvPr>
            <p:ph type="pic" sz="quarter" idx="27"/>
          </p:nvPr>
        </p:nvSpPr>
        <p:spPr>
          <a:xfrm>
            <a:off x="18232383" y="3406857"/>
            <a:ext cx="5608382" cy="4775600"/>
          </a:xfrm>
          <a:prstGeom prst="rect">
            <a:avLst/>
          </a:prstGeom>
        </p:spPr>
        <p:txBody>
          <a:bodyPr lIns="91439" rIns="91439">
            <a:noAutofit/>
          </a:bodyPr>
          <a:lstStyle/>
          <a:p>
            <a:pPr/>
          </a:p>
        </p:txBody>
      </p:sp>
      <p:sp>
        <p:nvSpPr>
          <p:cNvPr id="4143" name="Picture Placeholder 14"/>
          <p:cNvSpPr/>
          <p:nvPr>
            <p:ph type="pic" sz="quarter" idx="28"/>
          </p:nvPr>
        </p:nvSpPr>
        <p:spPr>
          <a:xfrm>
            <a:off x="6433739" y="3406857"/>
            <a:ext cx="5608382" cy="4775600"/>
          </a:xfrm>
          <a:prstGeom prst="rect">
            <a:avLst/>
          </a:prstGeom>
        </p:spPr>
        <p:txBody>
          <a:bodyPr lIns="91439" rIns="91439">
            <a:noAutofit/>
          </a:bodyPr>
          <a:lstStyle/>
          <a:p>
            <a:pPr/>
          </a:p>
        </p:txBody>
      </p:sp>
      <p:sp>
        <p:nvSpPr>
          <p:cNvPr id="4144" name="Body Level One…"/>
          <p:cNvSpPr txBox="1"/>
          <p:nvPr>
            <p:ph type="body" sz="quarter" idx="1" hasCustomPrompt="1"/>
          </p:nvPr>
        </p:nvSpPr>
        <p:spPr>
          <a:xfrm>
            <a:off x="537006" y="12478232"/>
            <a:ext cx="5609435" cy="731430"/>
          </a:xfrm>
          <a:prstGeom prst="rect">
            <a:avLst/>
          </a:prstGeom>
          <a:solidFill>
            <a:srgbClr val="E5E6E7"/>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4145" name="Text Placeholder 40"/>
          <p:cNvSpPr/>
          <p:nvPr>
            <p:ph type="body" sz="quarter" idx="29" hasCustomPrompt="1"/>
          </p:nvPr>
        </p:nvSpPr>
        <p:spPr>
          <a:xfrm>
            <a:off x="6432946" y="12478232"/>
            <a:ext cx="5609433"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46" name="Text Placeholder 41"/>
          <p:cNvSpPr/>
          <p:nvPr>
            <p:ph type="body" sz="quarter" idx="30" hasCustomPrompt="1"/>
          </p:nvPr>
        </p:nvSpPr>
        <p:spPr>
          <a:xfrm>
            <a:off x="12336446" y="12478232"/>
            <a:ext cx="5609432"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47" name="Text Placeholder 42"/>
          <p:cNvSpPr/>
          <p:nvPr>
            <p:ph type="body" sz="quarter" idx="31" hasCustomPrompt="1"/>
          </p:nvPr>
        </p:nvSpPr>
        <p:spPr>
          <a:xfrm>
            <a:off x="18232383" y="12478232"/>
            <a:ext cx="5609433"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48" name="Text Placeholder 47"/>
          <p:cNvSpPr/>
          <p:nvPr>
            <p:ph type="body" sz="quarter" idx="32" hasCustomPrompt="1"/>
          </p:nvPr>
        </p:nvSpPr>
        <p:spPr>
          <a:xfrm>
            <a:off x="537006" y="7451025"/>
            <a:ext cx="5609435"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49" name="Text Placeholder 48"/>
          <p:cNvSpPr/>
          <p:nvPr>
            <p:ph type="body" sz="quarter" idx="33" hasCustomPrompt="1"/>
          </p:nvPr>
        </p:nvSpPr>
        <p:spPr>
          <a:xfrm>
            <a:off x="6432946" y="7451025"/>
            <a:ext cx="5609433"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50" name="Text Placeholder 49"/>
          <p:cNvSpPr/>
          <p:nvPr>
            <p:ph type="body" sz="quarter" idx="34" hasCustomPrompt="1"/>
          </p:nvPr>
        </p:nvSpPr>
        <p:spPr>
          <a:xfrm>
            <a:off x="12336446" y="7451025"/>
            <a:ext cx="5609432"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51" name="Text Placeholder 50"/>
          <p:cNvSpPr/>
          <p:nvPr>
            <p:ph type="body" sz="quarter" idx="35" hasCustomPrompt="1"/>
          </p:nvPr>
        </p:nvSpPr>
        <p:spPr>
          <a:xfrm>
            <a:off x="18232383" y="7451025"/>
            <a:ext cx="5609433"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52" name="Text Placeholder 14"/>
          <p:cNvSpPr/>
          <p:nvPr>
            <p:ph type="body" sz="quarter" idx="3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Overview</a:t>
            </a:r>
          </a:p>
        </p:txBody>
      </p:sp>
      <p:sp>
        <p:nvSpPr>
          <p:cNvPr id="4153" name="Brand codes"/>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Brand codes</a:t>
            </a:r>
          </a:p>
        </p:txBody>
      </p:sp>
      <p:sp>
        <p:nvSpPr>
          <p:cNvPr id="4154" name="Text Placeholder 14"/>
          <p:cNvSpPr/>
          <p:nvPr>
            <p:ph type="body" sz="quarter" idx="37" hasCustomPrompt="1"/>
          </p:nvPr>
        </p:nvSpPr>
        <p:spPr>
          <a:xfrm>
            <a:off x="727506" y="12622068"/>
            <a:ext cx="5196235" cy="427746"/>
          </a:xfrm>
          <a:prstGeom prst="rect">
            <a:avLst/>
          </a:prstGeom>
        </p:spPr>
        <p:txBody>
          <a:bodyPr/>
          <a:lstStyle>
            <a:lvl1pPr>
              <a:lnSpc>
                <a:spcPct val="120000"/>
              </a:lnSpc>
              <a:defRPr sz="2000"/>
            </a:lvl1pPr>
          </a:lstStyle>
          <a:p>
            <a:pPr/>
            <a:r>
              <a:t>Product visualisation</a:t>
            </a:r>
          </a:p>
        </p:txBody>
      </p:sp>
      <p:sp>
        <p:nvSpPr>
          <p:cNvPr id="4155" name="Text Placeholder 14"/>
          <p:cNvSpPr/>
          <p:nvPr>
            <p:ph type="body" sz="quarter" idx="38" hasCustomPrompt="1"/>
          </p:nvPr>
        </p:nvSpPr>
        <p:spPr>
          <a:xfrm>
            <a:off x="6630936" y="12622068"/>
            <a:ext cx="5196235" cy="427746"/>
          </a:xfrm>
          <a:prstGeom prst="rect">
            <a:avLst/>
          </a:prstGeom>
        </p:spPr>
        <p:txBody>
          <a:bodyPr/>
          <a:lstStyle>
            <a:lvl1pPr>
              <a:lnSpc>
                <a:spcPct val="120000"/>
              </a:lnSpc>
              <a:defRPr sz="2000"/>
            </a:lvl1pPr>
          </a:lstStyle>
          <a:p>
            <a:pPr/>
            <a:r>
              <a:t>Iconography</a:t>
            </a:r>
          </a:p>
        </p:txBody>
      </p:sp>
      <p:sp>
        <p:nvSpPr>
          <p:cNvPr id="4156" name="Text Placeholder 14"/>
          <p:cNvSpPr/>
          <p:nvPr>
            <p:ph type="body" sz="quarter" idx="39" hasCustomPrompt="1"/>
          </p:nvPr>
        </p:nvSpPr>
        <p:spPr>
          <a:xfrm>
            <a:off x="12534365" y="12622068"/>
            <a:ext cx="5196235" cy="427746"/>
          </a:xfrm>
          <a:prstGeom prst="rect">
            <a:avLst/>
          </a:prstGeom>
        </p:spPr>
        <p:txBody>
          <a:bodyPr/>
          <a:lstStyle>
            <a:lvl1pPr>
              <a:lnSpc>
                <a:spcPct val="120000"/>
              </a:lnSpc>
              <a:defRPr sz="2000"/>
            </a:lvl1pPr>
          </a:lstStyle>
          <a:p>
            <a:pPr/>
            <a:r>
              <a:t>Photography</a:t>
            </a:r>
          </a:p>
        </p:txBody>
      </p:sp>
      <p:sp>
        <p:nvSpPr>
          <p:cNvPr id="4157" name="Text Placeholder 14"/>
          <p:cNvSpPr/>
          <p:nvPr>
            <p:ph type="body" sz="quarter" idx="40" hasCustomPrompt="1"/>
          </p:nvPr>
        </p:nvSpPr>
        <p:spPr>
          <a:xfrm>
            <a:off x="18437792" y="12622068"/>
            <a:ext cx="5196235" cy="427746"/>
          </a:xfrm>
          <a:prstGeom prst="rect">
            <a:avLst/>
          </a:prstGeom>
        </p:spPr>
        <p:txBody>
          <a:bodyPr/>
          <a:lstStyle>
            <a:lvl1pPr>
              <a:lnSpc>
                <a:spcPct val="120000"/>
              </a:lnSpc>
              <a:defRPr sz="2000"/>
            </a:lvl1pPr>
          </a:lstStyle>
          <a:p>
            <a:pPr/>
            <a:r>
              <a:t>Illustrations</a:t>
            </a:r>
          </a:p>
        </p:txBody>
      </p:sp>
      <p:sp>
        <p:nvSpPr>
          <p:cNvPr id="4158" name="Text Placeholder 14"/>
          <p:cNvSpPr/>
          <p:nvPr>
            <p:ph type="body" sz="quarter" idx="41" hasCustomPrompt="1"/>
          </p:nvPr>
        </p:nvSpPr>
        <p:spPr>
          <a:xfrm>
            <a:off x="727506" y="7594862"/>
            <a:ext cx="5196235" cy="427746"/>
          </a:xfrm>
          <a:prstGeom prst="rect">
            <a:avLst/>
          </a:prstGeom>
        </p:spPr>
        <p:txBody>
          <a:bodyPr/>
          <a:lstStyle>
            <a:lvl1pPr>
              <a:lnSpc>
                <a:spcPct val="120000"/>
              </a:lnSpc>
              <a:defRPr sz="2000"/>
            </a:lvl1pPr>
          </a:lstStyle>
          <a:p>
            <a:pPr/>
            <a:r>
              <a:t>Logo</a:t>
            </a:r>
          </a:p>
        </p:txBody>
      </p:sp>
      <p:sp>
        <p:nvSpPr>
          <p:cNvPr id="4159" name="Text Placeholder 14"/>
          <p:cNvSpPr/>
          <p:nvPr>
            <p:ph type="body" sz="quarter" idx="42" hasCustomPrompt="1"/>
          </p:nvPr>
        </p:nvSpPr>
        <p:spPr>
          <a:xfrm>
            <a:off x="6630936" y="7594862"/>
            <a:ext cx="5196235" cy="427746"/>
          </a:xfrm>
          <a:prstGeom prst="rect">
            <a:avLst/>
          </a:prstGeom>
        </p:spPr>
        <p:txBody>
          <a:bodyPr/>
          <a:lstStyle>
            <a:lvl1pPr>
              <a:lnSpc>
                <a:spcPct val="120000"/>
              </a:lnSpc>
              <a:defRPr sz="2000"/>
            </a:lvl1pPr>
          </a:lstStyle>
          <a:p>
            <a:pPr/>
            <a:r>
              <a:t>Colors</a:t>
            </a:r>
          </a:p>
        </p:txBody>
      </p:sp>
      <p:sp>
        <p:nvSpPr>
          <p:cNvPr id="4160" name="Text Placeholder 14"/>
          <p:cNvSpPr/>
          <p:nvPr>
            <p:ph type="body" sz="quarter" idx="43" hasCustomPrompt="1"/>
          </p:nvPr>
        </p:nvSpPr>
        <p:spPr>
          <a:xfrm>
            <a:off x="12534365" y="7594862"/>
            <a:ext cx="5196235" cy="427746"/>
          </a:xfrm>
          <a:prstGeom prst="rect">
            <a:avLst/>
          </a:prstGeom>
        </p:spPr>
        <p:txBody>
          <a:bodyPr/>
          <a:lstStyle>
            <a:lvl1pPr>
              <a:lnSpc>
                <a:spcPct val="120000"/>
              </a:lnSpc>
              <a:defRPr sz="2000"/>
            </a:lvl1pPr>
          </a:lstStyle>
          <a:p>
            <a:pPr/>
            <a:r>
              <a:t>Typography</a:t>
            </a:r>
          </a:p>
        </p:txBody>
      </p:sp>
      <p:sp>
        <p:nvSpPr>
          <p:cNvPr id="4161" name="Text Placeholder 14"/>
          <p:cNvSpPr/>
          <p:nvPr>
            <p:ph type="body" sz="quarter" idx="44" hasCustomPrompt="1"/>
          </p:nvPr>
        </p:nvSpPr>
        <p:spPr>
          <a:xfrm>
            <a:off x="18437792" y="7594862"/>
            <a:ext cx="5196235" cy="427746"/>
          </a:xfrm>
          <a:prstGeom prst="rect">
            <a:avLst/>
          </a:prstGeom>
        </p:spPr>
        <p:txBody>
          <a:bodyPr/>
          <a:lstStyle>
            <a:lvl1pPr>
              <a:lnSpc>
                <a:spcPct val="120000"/>
              </a:lnSpc>
              <a:defRPr sz="2000"/>
            </a:lvl1pPr>
          </a:lstStyle>
          <a:p>
            <a:pPr/>
            <a:r>
              <a:t>UI Elements</a:t>
            </a:r>
          </a:p>
        </p:txBody>
      </p:sp>
      <p:sp>
        <p:nvSpPr>
          <p:cNvPr id="416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verview 1">
    <p:spTree>
      <p:nvGrpSpPr>
        <p:cNvPr id="1" name=""/>
        <p:cNvGrpSpPr/>
        <p:nvPr/>
      </p:nvGrpSpPr>
      <p:grpSpPr>
        <a:xfrm>
          <a:off x="0" y="0"/>
          <a:ext cx="0" cy="0"/>
          <a:chOff x="0" y="0"/>
          <a:chExt cx="0" cy="0"/>
        </a:xfrm>
      </p:grpSpPr>
      <p:sp>
        <p:nvSpPr>
          <p:cNvPr id="4169" name="Picture Placeholder 45"/>
          <p:cNvSpPr/>
          <p:nvPr>
            <p:ph type="pic" sz="quarter" idx="21"/>
          </p:nvPr>
        </p:nvSpPr>
        <p:spPr>
          <a:xfrm>
            <a:off x="-489818" y="-3144036"/>
            <a:ext cx="4900616" cy="6060283"/>
          </a:xfrm>
          <a:prstGeom prst="rect">
            <a:avLst/>
          </a:prstGeom>
        </p:spPr>
        <p:txBody>
          <a:bodyPr lIns="91439" rIns="91439">
            <a:noAutofit/>
          </a:bodyPr>
          <a:lstStyle/>
          <a:p>
            <a:pPr/>
          </a:p>
        </p:txBody>
      </p:sp>
      <p:sp>
        <p:nvSpPr>
          <p:cNvPr id="4170" name="Picture Placeholder 43"/>
          <p:cNvSpPr/>
          <p:nvPr>
            <p:ph type="pic" sz="quarter" idx="22"/>
          </p:nvPr>
        </p:nvSpPr>
        <p:spPr>
          <a:xfrm>
            <a:off x="-489818" y="6204498"/>
            <a:ext cx="4900616" cy="6060283"/>
          </a:xfrm>
          <a:prstGeom prst="rect">
            <a:avLst/>
          </a:prstGeom>
        </p:spPr>
        <p:txBody>
          <a:bodyPr lIns="91439" rIns="91439">
            <a:noAutofit/>
          </a:bodyPr>
          <a:lstStyle/>
          <a:p>
            <a:pPr/>
          </a:p>
        </p:txBody>
      </p:sp>
      <p:sp>
        <p:nvSpPr>
          <p:cNvPr id="4171" name="Picture Placeholder 51"/>
          <p:cNvSpPr/>
          <p:nvPr>
            <p:ph type="pic" sz="quarter" idx="23"/>
          </p:nvPr>
        </p:nvSpPr>
        <p:spPr>
          <a:xfrm>
            <a:off x="9889345" y="4228267"/>
            <a:ext cx="4900841" cy="8712202"/>
          </a:xfrm>
          <a:prstGeom prst="rect">
            <a:avLst/>
          </a:prstGeom>
        </p:spPr>
        <p:txBody>
          <a:bodyPr lIns="91439" rIns="91439">
            <a:noAutofit/>
          </a:bodyPr>
          <a:lstStyle/>
          <a:p>
            <a:pPr/>
          </a:p>
        </p:txBody>
      </p:sp>
      <p:sp>
        <p:nvSpPr>
          <p:cNvPr id="4172" name="Picture Placeholder 44"/>
          <p:cNvSpPr/>
          <p:nvPr>
            <p:ph type="pic" sz="quarter" idx="24"/>
          </p:nvPr>
        </p:nvSpPr>
        <p:spPr>
          <a:xfrm>
            <a:off x="-488878" y="3180508"/>
            <a:ext cx="4898965" cy="2755507"/>
          </a:xfrm>
          <a:prstGeom prst="rect">
            <a:avLst/>
          </a:prstGeom>
        </p:spPr>
        <p:txBody>
          <a:bodyPr lIns="91439" rIns="91439">
            <a:noAutofit/>
          </a:bodyPr>
          <a:lstStyle/>
          <a:p>
            <a:pPr/>
          </a:p>
        </p:txBody>
      </p:sp>
      <p:sp>
        <p:nvSpPr>
          <p:cNvPr id="4173" name="Picture Placeholder 47"/>
          <p:cNvSpPr/>
          <p:nvPr>
            <p:ph type="pic" sz="quarter" idx="25"/>
          </p:nvPr>
        </p:nvSpPr>
        <p:spPr>
          <a:xfrm>
            <a:off x="4699008" y="2548182"/>
            <a:ext cx="4900389" cy="6060285"/>
          </a:xfrm>
          <a:prstGeom prst="rect">
            <a:avLst/>
          </a:prstGeom>
        </p:spPr>
        <p:txBody>
          <a:bodyPr lIns="91439" rIns="91439">
            <a:noAutofit/>
          </a:bodyPr>
          <a:lstStyle/>
          <a:p>
            <a:pPr/>
          </a:p>
        </p:txBody>
      </p:sp>
      <p:sp>
        <p:nvSpPr>
          <p:cNvPr id="4174" name="Picture Placeholder 48"/>
          <p:cNvSpPr/>
          <p:nvPr>
            <p:ph type="pic" sz="quarter" idx="26"/>
          </p:nvPr>
        </p:nvSpPr>
        <p:spPr>
          <a:xfrm>
            <a:off x="4699810" y="8879626"/>
            <a:ext cx="4898965" cy="2755505"/>
          </a:xfrm>
          <a:prstGeom prst="rect">
            <a:avLst/>
          </a:prstGeom>
        </p:spPr>
        <p:txBody>
          <a:bodyPr lIns="91439" rIns="91439">
            <a:noAutofit/>
          </a:bodyPr>
          <a:lstStyle/>
          <a:p>
            <a:pPr/>
          </a:p>
        </p:txBody>
      </p:sp>
      <p:sp>
        <p:nvSpPr>
          <p:cNvPr id="4175" name="Picture Placeholder 46"/>
          <p:cNvSpPr/>
          <p:nvPr>
            <p:ph type="pic" sz="quarter" idx="27"/>
          </p:nvPr>
        </p:nvSpPr>
        <p:spPr>
          <a:xfrm>
            <a:off x="4699010" y="-2625116"/>
            <a:ext cx="4900563" cy="4904979"/>
          </a:xfrm>
          <a:prstGeom prst="rect">
            <a:avLst/>
          </a:prstGeom>
        </p:spPr>
        <p:txBody>
          <a:bodyPr lIns="91439" rIns="91439">
            <a:noAutofit/>
          </a:bodyPr>
          <a:lstStyle/>
          <a:p>
            <a:pPr/>
          </a:p>
        </p:txBody>
      </p:sp>
      <p:sp>
        <p:nvSpPr>
          <p:cNvPr id="4176" name="Picture Placeholder 57"/>
          <p:cNvSpPr/>
          <p:nvPr>
            <p:ph type="pic" sz="quarter" idx="28"/>
          </p:nvPr>
        </p:nvSpPr>
        <p:spPr>
          <a:xfrm>
            <a:off x="15079682" y="2462159"/>
            <a:ext cx="4900563" cy="4904980"/>
          </a:xfrm>
          <a:prstGeom prst="rect">
            <a:avLst/>
          </a:prstGeom>
        </p:spPr>
        <p:txBody>
          <a:bodyPr lIns="91439" rIns="91439">
            <a:noAutofit/>
          </a:bodyPr>
          <a:lstStyle/>
          <a:p>
            <a:pPr/>
          </a:p>
        </p:txBody>
      </p:sp>
      <p:sp>
        <p:nvSpPr>
          <p:cNvPr id="4177" name="Picture Placeholder 54"/>
          <p:cNvSpPr/>
          <p:nvPr>
            <p:ph type="pic" sz="quarter" idx="29"/>
          </p:nvPr>
        </p:nvSpPr>
        <p:spPr>
          <a:xfrm>
            <a:off x="15080476" y="-559763"/>
            <a:ext cx="4898967" cy="2755507"/>
          </a:xfrm>
          <a:prstGeom prst="rect">
            <a:avLst/>
          </a:prstGeom>
        </p:spPr>
        <p:txBody>
          <a:bodyPr lIns="91439" rIns="91439">
            <a:noAutofit/>
          </a:bodyPr>
          <a:lstStyle/>
          <a:p>
            <a:pPr/>
          </a:p>
        </p:txBody>
      </p:sp>
      <p:sp>
        <p:nvSpPr>
          <p:cNvPr id="4178" name="Picture Placeholder 61"/>
          <p:cNvSpPr/>
          <p:nvPr>
            <p:ph type="pic" sz="quarter" idx="30"/>
          </p:nvPr>
        </p:nvSpPr>
        <p:spPr>
          <a:xfrm>
            <a:off x="15080476" y="10651165"/>
            <a:ext cx="4900613" cy="8712202"/>
          </a:xfrm>
          <a:prstGeom prst="rect">
            <a:avLst/>
          </a:prstGeom>
        </p:spPr>
        <p:txBody>
          <a:bodyPr lIns="91439" rIns="91439">
            <a:noAutofit/>
          </a:bodyPr>
          <a:lstStyle/>
          <a:p>
            <a:pPr/>
          </a:p>
        </p:txBody>
      </p:sp>
      <p:sp>
        <p:nvSpPr>
          <p:cNvPr id="4179" name="Picture Placeholder 50"/>
          <p:cNvSpPr/>
          <p:nvPr>
            <p:ph type="pic" sz="quarter" idx="31"/>
          </p:nvPr>
        </p:nvSpPr>
        <p:spPr>
          <a:xfrm>
            <a:off x="9890934" y="13203719"/>
            <a:ext cx="4898967" cy="2755632"/>
          </a:xfrm>
          <a:prstGeom prst="rect">
            <a:avLst/>
          </a:prstGeom>
        </p:spPr>
        <p:txBody>
          <a:bodyPr lIns="91439" rIns="91439">
            <a:noAutofit/>
          </a:bodyPr>
          <a:lstStyle/>
          <a:p>
            <a:pPr/>
          </a:p>
        </p:txBody>
      </p:sp>
      <p:sp>
        <p:nvSpPr>
          <p:cNvPr id="4180" name="Picture Placeholder 49"/>
          <p:cNvSpPr/>
          <p:nvPr>
            <p:ph type="pic" sz="quarter" idx="32"/>
          </p:nvPr>
        </p:nvSpPr>
        <p:spPr>
          <a:xfrm>
            <a:off x="4699010" y="11903616"/>
            <a:ext cx="4900613" cy="8712201"/>
          </a:xfrm>
          <a:prstGeom prst="rect">
            <a:avLst/>
          </a:prstGeom>
        </p:spPr>
        <p:txBody>
          <a:bodyPr lIns="91439" rIns="91439">
            <a:noAutofit/>
          </a:bodyPr>
          <a:lstStyle/>
          <a:p>
            <a:pPr/>
          </a:p>
        </p:txBody>
      </p:sp>
      <p:sp>
        <p:nvSpPr>
          <p:cNvPr id="4181" name="Picture Placeholder 42"/>
          <p:cNvSpPr/>
          <p:nvPr>
            <p:ph type="pic" sz="quarter" idx="33"/>
          </p:nvPr>
        </p:nvSpPr>
        <p:spPr>
          <a:xfrm>
            <a:off x="-489816" y="12533101"/>
            <a:ext cx="4900387" cy="8712604"/>
          </a:xfrm>
          <a:prstGeom prst="rect">
            <a:avLst/>
          </a:prstGeom>
        </p:spPr>
        <p:txBody>
          <a:bodyPr lIns="91439" rIns="91439">
            <a:noAutofit/>
          </a:bodyPr>
          <a:lstStyle/>
          <a:p>
            <a:pPr/>
          </a:p>
        </p:txBody>
      </p:sp>
      <p:sp>
        <p:nvSpPr>
          <p:cNvPr id="4182" name="Picture Placeholder 60"/>
          <p:cNvSpPr/>
          <p:nvPr>
            <p:ph type="pic" sz="quarter" idx="34"/>
          </p:nvPr>
        </p:nvSpPr>
        <p:spPr>
          <a:xfrm>
            <a:off x="20268508" y="12529836"/>
            <a:ext cx="4898965" cy="2755506"/>
          </a:xfrm>
          <a:prstGeom prst="rect">
            <a:avLst/>
          </a:prstGeom>
        </p:spPr>
        <p:txBody>
          <a:bodyPr lIns="91439" rIns="91439">
            <a:noAutofit/>
          </a:bodyPr>
          <a:lstStyle/>
          <a:p>
            <a:pPr/>
          </a:p>
        </p:txBody>
      </p:sp>
      <p:sp>
        <p:nvSpPr>
          <p:cNvPr id="4183" name="Picture Placeholder 56"/>
          <p:cNvSpPr/>
          <p:nvPr>
            <p:ph type="pic" sz="quarter" idx="35"/>
          </p:nvPr>
        </p:nvSpPr>
        <p:spPr>
          <a:xfrm>
            <a:off x="15080476" y="7631400"/>
            <a:ext cx="4898967" cy="2755506"/>
          </a:xfrm>
          <a:prstGeom prst="rect">
            <a:avLst/>
          </a:prstGeom>
        </p:spPr>
        <p:txBody>
          <a:bodyPr lIns="91439" rIns="91439">
            <a:noAutofit/>
          </a:bodyPr>
          <a:lstStyle/>
          <a:p>
            <a:pPr/>
          </a:p>
        </p:txBody>
      </p:sp>
      <p:sp>
        <p:nvSpPr>
          <p:cNvPr id="4184" name="Picture Placeholder 59"/>
          <p:cNvSpPr/>
          <p:nvPr>
            <p:ph type="pic" sz="quarter" idx="36"/>
          </p:nvPr>
        </p:nvSpPr>
        <p:spPr>
          <a:xfrm>
            <a:off x="20267711" y="6204498"/>
            <a:ext cx="4900843" cy="6060283"/>
          </a:xfrm>
          <a:prstGeom prst="rect">
            <a:avLst/>
          </a:prstGeom>
        </p:spPr>
        <p:txBody>
          <a:bodyPr lIns="91439" rIns="91439">
            <a:noAutofit/>
          </a:bodyPr>
          <a:lstStyle/>
          <a:p>
            <a:pPr/>
          </a:p>
        </p:txBody>
      </p:sp>
      <p:sp>
        <p:nvSpPr>
          <p:cNvPr id="4185" name="Picture Placeholder 58"/>
          <p:cNvSpPr/>
          <p:nvPr>
            <p:ph type="pic" sz="quarter" idx="37"/>
          </p:nvPr>
        </p:nvSpPr>
        <p:spPr>
          <a:xfrm>
            <a:off x="20268508" y="3180507"/>
            <a:ext cx="4898965" cy="2755507"/>
          </a:xfrm>
          <a:prstGeom prst="rect">
            <a:avLst/>
          </a:prstGeom>
        </p:spPr>
        <p:txBody>
          <a:bodyPr lIns="91439" rIns="91439">
            <a:noAutofit/>
          </a:bodyPr>
          <a:lstStyle/>
          <a:p>
            <a:pPr/>
          </a:p>
        </p:txBody>
      </p:sp>
      <p:sp>
        <p:nvSpPr>
          <p:cNvPr id="4186" name="Picture Placeholder 55"/>
          <p:cNvSpPr/>
          <p:nvPr>
            <p:ph type="pic" sz="quarter" idx="38"/>
          </p:nvPr>
        </p:nvSpPr>
        <p:spPr>
          <a:xfrm>
            <a:off x="20268508" y="-3144036"/>
            <a:ext cx="4900841" cy="6060283"/>
          </a:xfrm>
          <a:prstGeom prst="rect">
            <a:avLst/>
          </a:prstGeom>
        </p:spPr>
        <p:txBody>
          <a:bodyPr lIns="91439" rIns="91439">
            <a:noAutofit/>
          </a:bodyPr>
          <a:lstStyle/>
          <a:p>
            <a:pPr/>
          </a:p>
        </p:txBody>
      </p:sp>
      <p:sp>
        <p:nvSpPr>
          <p:cNvPr id="4187" name="Picture Placeholder 52"/>
          <p:cNvSpPr/>
          <p:nvPr>
            <p:ph type="pic" sz="quarter" idx="39"/>
          </p:nvPr>
        </p:nvSpPr>
        <p:spPr>
          <a:xfrm>
            <a:off x="9890138" y="1208502"/>
            <a:ext cx="4898968" cy="2755505"/>
          </a:xfrm>
          <a:prstGeom prst="rect">
            <a:avLst/>
          </a:prstGeom>
        </p:spPr>
        <p:txBody>
          <a:bodyPr lIns="91439" rIns="91439">
            <a:noAutofit/>
          </a:bodyPr>
          <a:lstStyle/>
          <a:p>
            <a:pPr/>
          </a:p>
        </p:txBody>
      </p:sp>
      <p:sp>
        <p:nvSpPr>
          <p:cNvPr id="4188" name="Picture Placeholder 53"/>
          <p:cNvSpPr/>
          <p:nvPr>
            <p:ph type="pic" sz="quarter" idx="40"/>
          </p:nvPr>
        </p:nvSpPr>
        <p:spPr>
          <a:xfrm>
            <a:off x="9889345" y="-3967639"/>
            <a:ext cx="4900563" cy="4904980"/>
          </a:xfrm>
          <a:prstGeom prst="rect">
            <a:avLst/>
          </a:prstGeom>
        </p:spPr>
        <p:txBody>
          <a:bodyPr lIns="91439" rIns="91439">
            <a:noAutofit/>
          </a:bodyPr>
          <a:lstStyle/>
          <a:p>
            <a:pPr/>
          </a:p>
        </p:txBody>
      </p:sp>
      <p:sp>
        <p:nvSpPr>
          <p:cNvPr id="418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verview 1 – Grey">
    <p:bg>
      <p:bgPr>
        <a:solidFill>
          <a:srgbClr val="CCCDD1"/>
        </a:solidFill>
      </p:bgPr>
    </p:bg>
    <p:spTree>
      <p:nvGrpSpPr>
        <p:cNvPr id="1" name=""/>
        <p:cNvGrpSpPr/>
        <p:nvPr/>
      </p:nvGrpSpPr>
      <p:grpSpPr>
        <a:xfrm>
          <a:off x="0" y="0"/>
          <a:ext cx="0" cy="0"/>
          <a:chOff x="0" y="0"/>
          <a:chExt cx="0" cy="0"/>
        </a:xfrm>
      </p:grpSpPr>
      <p:sp>
        <p:nvSpPr>
          <p:cNvPr id="4196" name="Picture Placeholder 45"/>
          <p:cNvSpPr/>
          <p:nvPr>
            <p:ph type="pic" sz="quarter" idx="21"/>
          </p:nvPr>
        </p:nvSpPr>
        <p:spPr>
          <a:xfrm>
            <a:off x="-489818" y="-3144036"/>
            <a:ext cx="4900616" cy="6060283"/>
          </a:xfrm>
          <a:prstGeom prst="rect">
            <a:avLst/>
          </a:prstGeom>
        </p:spPr>
        <p:txBody>
          <a:bodyPr lIns="91439" rIns="91439">
            <a:noAutofit/>
          </a:bodyPr>
          <a:lstStyle/>
          <a:p>
            <a:pPr/>
          </a:p>
        </p:txBody>
      </p:sp>
      <p:sp>
        <p:nvSpPr>
          <p:cNvPr id="4197" name="Picture Placeholder 43"/>
          <p:cNvSpPr/>
          <p:nvPr>
            <p:ph type="pic" sz="quarter" idx="22"/>
          </p:nvPr>
        </p:nvSpPr>
        <p:spPr>
          <a:xfrm>
            <a:off x="-489818" y="6204498"/>
            <a:ext cx="4900616" cy="6060283"/>
          </a:xfrm>
          <a:prstGeom prst="rect">
            <a:avLst/>
          </a:prstGeom>
        </p:spPr>
        <p:txBody>
          <a:bodyPr lIns="91439" rIns="91439">
            <a:noAutofit/>
          </a:bodyPr>
          <a:lstStyle/>
          <a:p>
            <a:pPr/>
          </a:p>
        </p:txBody>
      </p:sp>
      <p:sp>
        <p:nvSpPr>
          <p:cNvPr id="4198" name="Picture Placeholder 51"/>
          <p:cNvSpPr/>
          <p:nvPr>
            <p:ph type="pic" sz="quarter" idx="23"/>
          </p:nvPr>
        </p:nvSpPr>
        <p:spPr>
          <a:xfrm>
            <a:off x="9889345" y="4228267"/>
            <a:ext cx="4900841" cy="8712202"/>
          </a:xfrm>
          <a:prstGeom prst="rect">
            <a:avLst/>
          </a:prstGeom>
        </p:spPr>
        <p:txBody>
          <a:bodyPr lIns="91439" rIns="91439">
            <a:noAutofit/>
          </a:bodyPr>
          <a:lstStyle/>
          <a:p>
            <a:pPr/>
          </a:p>
        </p:txBody>
      </p:sp>
      <p:sp>
        <p:nvSpPr>
          <p:cNvPr id="4199" name="Picture Placeholder 44"/>
          <p:cNvSpPr/>
          <p:nvPr>
            <p:ph type="pic" sz="quarter" idx="24"/>
          </p:nvPr>
        </p:nvSpPr>
        <p:spPr>
          <a:xfrm>
            <a:off x="-488878" y="3180508"/>
            <a:ext cx="4898965" cy="2755507"/>
          </a:xfrm>
          <a:prstGeom prst="rect">
            <a:avLst/>
          </a:prstGeom>
        </p:spPr>
        <p:txBody>
          <a:bodyPr lIns="91439" rIns="91439">
            <a:noAutofit/>
          </a:bodyPr>
          <a:lstStyle/>
          <a:p>
            <a:pPr/>
          </a:p>
        </p:txBody>
      </p:sp>
      <p:sp>
        <p:nvSpPr>
          <p:cNvPr id="4200" name="Picture Placeholder 47"/>
          <p:cNvSpPr/>
          <p:nvPr>
            <p:ph type="pic" sz="quarter" idx="25"/>
          </p:nvPr>
        </p:nvSpPr>
        <p:spPr>
          <a:xfrm>
            <a:off x="4699008" y="2548182"/>
            <a:ext cx="4900389" cy="6060285"/>
          </a:xfrm>
          <a:prstGeom prst="rect">
            <a:avLst/>
          </a:prstGeom>
        </p:spPr>
        <p:txBody>
          <a:bodyPr lIns="91439" rIns="91439">
            <a:noAutofit/>
          </a:bodyPr>
          <a:lstStyle/>
          <a:p>
            <a:pPr/>
          </a:p>
        </p:txBody>
      </p:sp>
      <p:sp>
        <p:nvSpPr>
          <p:cNvPr id="4201" name="Picture Placeholder 48"/>
          <p:cNvSpPr/>
          <p:nvPr>
            <p:ph type="pic" sz="quarter" idx="26"/>
          </p:nvPr>
        </p:nvSpPr>
        <p:spPr>
          <a:xfrm>
            <a:off x="4699810" y="8879626"/>
            <a:ext cx="4898965" cy="2755505"/>
          </a:xfrm>
          <a:prstGeom prst="rect">
            <a:avLst/>
          </a:prstGeom>
        </p:spPr>
        <p:txBody>
          <a:bodyPr lIns="91439" rIns="91439">
            <a:noAutofit/>
          </a:bodyPr>
          <a:lstStyle/>
          <a:p>
            <a:pPr/>
          </a:p>
        </p:txBody>
      </p:sp>
      <p:sp>
        <p:nvSpPr>
          <p:cNvPr id="4202" name="Picture Placeholder 46"/>
          <p:cNvSpPr/>
          <p:nvPr>
            <p:ph type="pic" sz="quarter" idx="27"/>
          </p:nvPr>
        </p:nvSpPr>
        <p:spPr>
          <a:xfrm>
            <a:off x="4699010" y="-2625116"/>
            <a:ext cx="4900563" cy="4904979"/>
          </a:xfrm>
          <a:prstGeom prst="rect">
            <a:avLst/>
          </a:prstGeom>
        </p:spPr>
        <p:txBody>
          <a:bodyPr lIns="91439" rIns="91439">
            <a:noAutofit/>
          </a:bodyPr>
          <a:lstStyle/>
          <a:p>
            <a:pPr/>
          </a:p>
        </p:txBody>
      </p:sp>
      <p:sp>
        <p:nvSpPr>
          <p:cNvPr id="4203" name="Picture Placeholder 57"/>
          <p:cNvSpPr/>
          <p:nvPr>
            <p:ph type="pic" sz="quarter" idx="28"/>
          </p:nvPr>
        </p:nvSpPr>
        <p:spPr>
          <a:xfrm>
            <a:off x="15079682" y="2462159"/>
            <a:ext cx="4900563" cy="4904980"/>
          </a:xfrm>
          <a:prstGeom prst="rect">
            <a:avLst/>
          </a:prstGeom>
        </p:spPr>
        <p:txBody>
          <a:bodyPr lIns="91439" rIns="91439">
            <a:noAutofit/>
          </a:bodyPr>
          <a:lstStyle/>
          <a:p>
            <a:pPr/>
          </a:p>
        </p:txBody>
      </p:sp>
      <p:sp>
        <p:nvSpPr>
          <p:cNvPr id="4204" name="Picture Placeholder 54"/>
          <p:cNvSpPr/>
          <p:nvPr>
            <p:ph type="pic" sz="quarter" idx="29"/>
          </p:nvPr>
        </p:nvSpPr>
        <p:spPr>
          <a:xfrm>
            <a:off x="15080476" y="-559763"/>
            <a:ext cx="4898967" cy="2755507"/>
          </a:xfrm>
          <a:prstGeom prst="rect">
            <a:avLst/>
          </a:prstGeom>
        </p:spPr>
        <p:txBody>
          <a:bodyPr lIns="91439" rIns="91439">
            <a:noAutofit/>
          </a:bodyPr>
          <a:lstStyle/>
          <a:p>
            <a:pPr/>
          </a:p>
        </p:txBody>
      </p:sp>
      <p:sp>
        <p:nvSpPr>
          <p:cNvPr id="4205" name="Picture Placeholder 61"/>
          <p:cNvSpPr/>
          <p:nvPr>
            <p:ph type="pic" sz="quarter" idx="30"/>
          </p:nvPr>
        </p:nvSpPr>
        <p:spPr>
          <a:xfrm>
            <a:off x="15080476" y="10651165"/>
            <a:ext cx="4900613" cy="8712202"/>
          </a:xfrm>
          <a:prstGeom prst="rect">
            <a:avLst/>
          </a:prstGeom>
        </p:spPr>
        <p:txBody>
          <a:bodyPr lIns="91439" rIns="91439">
            <a:noAutofit/>
          </a:bodyPr>
          <a:lstStyle/>
          <a:p>
            <a:pPr/>
          </a:p>
        </p:txBody>
      </p:sp>
      <p:sp>
        <p:nvSpPr>
          <p:cNvPr id="4206" name="Picture Placeholder 50"/>
          <p:cNvSpPr/>
          <p:nvPr>
            <p:ph type="pic" sz="quarter" idx="31"/>
          </p:nvPr>
        </p:nvSpPr>
        <p:spPr>
          <a:xfrm>
            <a:off x="9890934" y="13203719"/>
            <a:ext cx="4898967" cy="2755632"/>
          </a:xfrm>
          <a:prstGeom prst="rect">
            <a:avLst/>
          </a:prstGeom>
        </p:spPr>
        <p:txBody>
          <a:bodyPr lIns="91439" rIns="91439">
            <a:noAutofit/>
          </a:bodyPr>
          <a:lstStyle/>
          <a:p>
            <a:pPr/>
          </a:p>
        </p:txBody>
      </p:sp>
      <p:sp>
        <p:nvSpPr>
          <p:cNvPr id="4207" name="Picture Placeholder 49"/>
          <p:cNvSpPr/>
          <p:nvPr>
            <p:ph type="pic" sz="quarter" idx="32"/>
          </p:nvPr>
        </p:nvSpPr>
        <p:spPr>
          <a:xfrm>
            <a:off x="4699010" y="11903616"/>
            <a:ext cx="4900613" cy="8712201"/>
          </a:xfrm>
          <a:prstGeom prst="rect">
            <a:avLst/>
          </a:prstGeom>
        </p:spPr>
        <p:txBody>
          <a:bodyPr lIns="91439" rIns="91439">
            <a:noAutofit/>
          </a:bodyPr>
          <a:lstStyle/>
          <a:p>
            <a:pPr/>
          </a:p>
        </p:txBody>
      </p:sp>
      <p:sp>
        <p:nvSpPr>
          <p:cNvPr id="4208" name="Picture Placeholder 42"/>
          <p:cNvSpPr/>
          <p:nvPr>
            <p:ph type="pic" sz="quarter" idx="33"/>
          </p:nvPr>
        </p:nvSpPr>
        <p:spPr>
          <a:xfrm>
            <a:off x="-489816" y="12533101"/>
            <a:ext cx="4900387" cy="8712604"/>
          </a:xfrm>
          <a:prstGeom prst="rect">
            <a:avLst/>
          </a:prstGeom>
        </p:spPr>
        <p:txBody>
          <a:bodyPr lIns="91439" rIns="91439">
            <a:noAutofit/>
          </a:bodyPr>
          <a:lstStyle/>
          <a:p>
            <a:pPr/>
          </a:p>
        </p:txBody>
      </p:sp>
      <p:sp>
        <p:nvSpPr>
          <p:cNvPr id="4209" name="Picture Placeholder 60"/>
          <p:cNvSpPr/>
          <p:nvPr>
            <p:ph type="pic" sz="quarter" idx="34"/>
          </p:nvPr>
        </p:nvSpPr>
        <p:spPr>
          <a:xfrm>
            <a:off x="20268508" y="12529836"/>
            <a:ext cx="4898965" cy="2755506"/>
          </a:xfrm>
          <a:prstGeom prst="rect">
            <a:avLst/>
          </a:prstGeom>
        </p:spPr>
        <p:txBody>
          <a:bodyPr lIns="91439" rIns="91439">
            <a:noAutofit/>
          </a:bodyPr>
          <a:lstStyle/>
          <a:p>
            <a:pPr/>
          </a:p>
        </p:txBody>
      </p:sp>
      <p:sp>
        <p:nvSpPr>
          <p:cNvPr id="4210" name="Picture Placeholder 56"/>
          <p:cNvSpPr/>
          <p:nvPr>
            <p:ph type="pic" sz="quarter" idx="35"/>
          </p:nvPr>
        </p:nvSpPr>
        <p:spPr>
          <a:xfrm>
            <a:off x="15080476" y="7631400"/>
            <a:ext cx="4898967" cy="2755506"/>
          </a:xfrm>
          <a:prstGeom prst="rect">
            <a:avLst/>
          </a:prstGeom>
        </p:spPr>
        <p:txBody>
          <a:bodyPr lIns="91439" rIns="91439">
            <a:noAutofit/>
          </a:bodyPr>
          <a:lstStyle/>
          <a:p>
            <a:pPr/>
          </a:p>
        </p:txBody>
      </p:sp>
      <p:sp>
        <p:nvSpPr>
          <p:cNvPr id="4211" name="Picture Placeholder 59"/>
          <p:cNvSpPr/>
          <p:nvPr>
            <p:ph type="pic" sz="quarter" idx="36"/>
          </p:nvPr>
        </p:nvSpPr>
        <p:spPr>
          <a:xfrm>
            <a:off x="20267711" y="6204498"/>
            <a:ext cx="4900843" cy="6060283"/>
          </a:xfrm>
          <a:prstGeom prst="rect">
            <a:avLst/>
          </a:prstGeom>
        </p:spPr>
        <p:txBody>
          <a:bodyPr lIns="91439" rIns="91439">
            <a:noAutofit/>
          </a:bodyPr>
          <a:lstStyle/>
          <a:p>
            <a:pPr/>
          </a:p>
        </p:txBody>
      </p:sp>
      <p:sp>
        <p:nvSpPr>
          <p:cNvPr id="4212" name="Picture Placeholder 58"/>
          <p:cNvSpPr/>
          <p:nvPr>
            <p:ph type="pic" sz="quarter" idx="37"/>
          </p:nvPr>
        </p:nvSpPr>
        <p:spPr>
          <a:xfrm>
            <a:off x="20268508" y="3180507"/>
            <a:ext cx="4898965" cy="2755507"/>
          </a:xfrm>
          <a:prstGeom prst="rect">
            <a:avLst/>
          </a:prstGeom>
        </p:spPr>
        <p:txBody>
          <a:bodyPr lIns="91439" rIns="91439">
            <a:noAutofit/>
          </a:bodyPr>
          <a:lstStyle/>
          <a:p>
            <a:pPr/>
          </a:p>
        </p:txBody>
      </p:sp>
      <p:sp>
        <p:nvSpPr>
          <p:cNvPr id="4213" name="Picture Placeholder 55"/>
          <p:cNvSpPr/>
          <p:nvPr>
            <p:ph type="pic" sz="quarter" idx="38"/>
          </p:nvPr>
        </p:nvSpPr>
        <p:spPr>
          <a:xfrm>
            <a:off x="20268508" y="-3144036"/>
            <a:ext cx="4900841" cy="6060283"/>
          </a:xfrm>
          <a:prstGeom prst="rect">
            <a:avLst/>
          </a:prstGeom>
        </p:spPr>
        <p:txBody>
          <a:bodyPr lIns="91439" rIns="91439">
            <a:noAutofit/>
          </a:bodyPr>
          <a:lstStyle/>
          <a:p>
            <a:pPr/>
          </a:p>
        </p:txBody>
      </p:sp>
      <p:sp>
        <p:nvSpPr>
          <p:cNvPr id="4214" name="Picture Placeholder 52"/>
          <p:cNvSpPr/>
          <p:nvPr>
            <p:ph type="pic" sz="quarter" idx="39"/>
          </p:nvPr>
        </p:nvSpPr>
        <p:spPr>
          <a:xfrm>
            <a:off x="9890138" y="1208502"/>
            <a:ext cx="4898968" cy="2755505"/>
          </a:xfrm>
          <a:prstGeom prst="rect">
            <a:avLst/>
          </a:prstGeom>
        </p:spPr>
        <p:txBody>
          <a:bodyPr lIns="91439" rIns="91439">
            <a:noAutofit/>
          </a:bodyPr>
          <a:lstStyle/>
          <a:p>
            <a:pPr/>
          </a:p>
        </p:txBody>
      </p:sp>
      <p:sp>
        <p:nvSpPr>
          <p:cNvPr id="4215" name="Picture Placeholder 53"/>
          <p:cNvSpPr/>
          <p:nvPr>
            <p:ph type="pic" sz="quarter" idx="40"/>
          </p:nvPr>
        </p:nvSpPr>
        <p:spPr>
          <a:xfrm>
            <a:off x="9889345" y="-3967639"/>
            <a:ext cx="4900563" cy="4904980"/>
          </a:xfrm>
          <a:prstGeom prst="rect">
            <a:avLst/>
          </a:prstGeom>
        </p:spPr>
        <p:txBody>
          <a:bodyPr lIns="91439" rIns="91439">
            <a:noAutofit/>
          </a:bodyPr>
          <a:lstStyle/>
          <a:p>
            <a:pPr/>
          </a:p>
        </p:txBody>
      </p:sp>
      <p:sp>
        <p:nvSpPr>
          <p:cNvPr id="421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2 (Img) – Dark">
    <p:bg>
      <p:bgPr>
        <a:solidFill>
          <a:srgbClr val="000000"/>
        </a:solidFill>
      </p:bgPr>
    </p:bg>
    <p:spTree>
      <p:nvGrpSpPr>
        <p:cNvPr id="1" name=""/>
        <p:cNvGrpSpPr/>
        <p:nvPr/>
      </p:nvGrpSpPr>
      <p:grpSpPr>
        <a:xfrm>
          <a:off x="0" y="0"/>
          <a:ext cx="0" cy="0"/>
          <a:chOff x="0" y="0"/>
          <a:chExt cx="0" cy="0"/>
        </a:xfrm>
      </p:grpSpPr>
      <p:pic>
        <p:nvPicPr>
          <p:cNvPr id="310" name="Image" descr="Image"/>
          <p:cNvPicPr>
            <a:picLocks noChangeAspect="1"/>
          </p:cNvPicPr>
          <p:nvPr/>
        </p:nvPicPr>
        <p:blipFill>
          <a:blip r:embed="rId2">
            <a:extLst/>
          </a:blip>
          <a:srcRect l="0" t="22726" r="0" b="22725"/>
          <a:stretch>
            <a:fillRect/>
          </a:stretch>
        </p:blipFill>
        <p:spPr>
          <a:xfrm>
            <a:off x="536970" y="500554"/>
            <a:ext cx="23310057" cy="1271508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80" y="0"/>
                </a:moveTo>
                <a:cubicBezTo>
                  <a:pt x="198" y="0"/>
                  <a:pt x="148" y="0"/>
                  <a:pt x="116" y="25"/>
                </a:cubicBezTo>
                <a:cubicBezTo>
                  <a:pt x="68" y="57"/>
                  <a:pt x="31" y="125"/>
                  <a:pt x="14" y="212"/>
                </a:cubicBezTo>
                <a:cubicBezTo>
                  <a:pt x="0" y="272"/>
                  <a:pt x="0" y="362"/>
                  <a:pt x="0" y="513"/>
                </a:cubicBezTo>
                <a:lnTo>
                  <a:pt x="0" y="21087"/>
                </a:lnTo>
                <a:cubicBezTo>
                  <a:pt x="0" y="21237"/>
                  <a:pt x="0" y="21327"/>
                  <a:pt x="14" y="21388"/>
                </a:cubicBezTo>
                <a:cubicBezTo>
                  <a:pt x="31" y="21474"/>
                  <a:pt x="68" y="21543"/>
                  <a:pt x="116" y="21574"/>
                </a:cubicBezTo>
                <a:cubicBezTo>
                  <a:pt x="148" y="21599"/>
                  <a:pt x="198" y="21600"/>
                  <a:pt x="280" y="21600"/>
                </a:cubicBezTo>
                <a:lnTo>
                  <a:pt x="21320" y="21600"/>
                </a:lnTo>
                <a:cubicBezTo>
                  <a:pt x="21402" y="21600"/>
                  <a:pt x="21452" y="21599"/>
                  <a:pt x="21484" y="21574"/>
                </a:cubicBezTo>
                <a:cubicBezTo>
                  <a:pt x="21532" y="21543"/>
                  <a:pt x="21569" y="21474"/>
                  <a:pt x="21586" y="21388"/>
                </a:cubicBezTo>
                <a:cubicBezTo>
                  <a:pt x="21600" y="21327"/>
                  <a:pt x="21600" y="21237"/>
                  <a:pt x="21600" y="21087"/>
                </a:cubicBezTo>
                <a:lnTo>
                  <a:pt x="21600" y="513"/>
                </a:lnTo>
                <a:cubicBezTo>
                  <a:pt x="21600" y="362"/>
                  <a:pt x="21600" y="272"/>
                  <a:pt x="21586" y="212"/>
                </a:cubicBezTo>
                <a:cubicBezTo>
                  <a:pt x="21569" y="125"/>
                  <a:pt x="21532" y="57"/>
                  <a:pt x="21484" y="25"/>
                </a:cubicBezTo>
                <a:cubicBezTo>
                  <a:pt x="21452" y="0"/>
                  <a:pt x="21402" y="0"/>
                  <a:pt x="21320" y="0"/>
                </a:cubicBezTo>
                <a:lnTo>
                  <a:pt x="280" y="0"/>
                </a:lnTo>
                <a:close/>
              </a:path>
            </a:pathLst>
          </a:custGeom>
          <a:ln w="12700">
            <a:miter lim="400000"/>
          </a:ln>
        </p:spPr>
      </p:pic>
      <p:sp>
        <p:nvSpPr>
          <p:cNvPr id="31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12" name="Body Level One…"/>
          <p:cNvSpPr txBox="1"/>
          <p:nvPr>
            <p:ph type="body" sz="quarter" idx="1" hasCustomPrompt="1"/>
          </p:nvPr>
        </p:nvSpPr>
        <p:spPr>
          <a:xfrm>
            <a:off x="1067551" y="990643"/>
            <a:ext cx="5194801" cy="369334"/>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About</a:t>
            </a:r>
          </a:p>
          <a:p>
            <a:pPr lvl="1"/>
            <a:r>
              <a:t/>
            </a:r>
          </a:p>
          <a:p>
            <a:pPr lvl="2"/>
            <a:r>
              <a:t/>
            </a:r>
          </a:p>
          <a:p>
            <a:pPr lvl="3"/>
            <a:r>
              <a:t/>
            </a:r>
          </a:p>
          <a:p>
            <a:pPr lvl="4"/>
            <a:r>
              <a:t/>
            </a:r>
          </a:p>
        </p:txBody>
      </p:sp>
      <p:sp>
        <p:nvSpPr>
          <p:cNvPr id="313" name="Lorem ipsum dolor sit amet, consectetur adipiscing elit. Sed do eiusmod tempor incididunt ut labore et dolore magna aliqua. Ut enim ad minim veniam, quis nostrud exercitation ullamco laboris nisi ut aliquip ex ea commodo consequat."/>
          <p:cNvSpPr txBox="1"/>
          <p:nvPr>
            <p:ph type="title" hasCustomPrompt="1"/>
          </p:nvPr>
        </p:nvSpPr>
        <p:spPr>
          <a:xfrm>
            <a:off x="1067551" y="1306742"/>
            <a:ext cx="14250970" cy="5078313"/>
          </a:xfrm>
          <a:prstGeom prst="rect">
            <a:avLst/>
          </a:prstGeom>
        </p:spPr>
        <p:txBody>
          <a:bodyPr anchor="t"/>
          <a:lstStyle>
            <a:lvl1pPr>
              <a:lnSpc>
                <a:spcPct val="90000"/>
              </a:lnSpc>
              <a:defRPr spc="-180" sz="6000">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2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verview 1 – Black">
    <p:bg>
      <p:bgPr>
        <a:solidFill>
          <a:srgbClr val="000000"/>
        </a:solidFill>
      </p:bgPr>
    </p:bg>
    <p:spTree>
      <p:nvGrpSpPr>
        <p:cNvPr id="1" name=""/>
        <p:cNvGrpSpPr/>
        <p:nvPr/>
      </p:nvGrpSpPr>
      <p:grpSpPr>
        <a:xfrm>
          <a:off x="0" y="0"/>
          <a:ext cx="0" cy="0"/>
          <a:chOff x="0" y="0"/>
          <a:chExt cx="0" cy="0"/>
        </a:xfrm>
      </p:grpSpPr>
      <p:sp>
        <p:nvSpPr>
          <p:cNvPr id="4223" name="Picture Placeholder 45"/>
          <p:cNvSpPr/>
          <p:nvPr>
            <p:ph type="pic" sz="quarter" idx="21"/>
          </p:nvPr>
        </p:nvSpPr>
        <p:spPr>
          <a:xfrm>
            <a:off x="-489818" y="-3144036"/>
            <a:ext cx="4900616" cy="6060283"/>
          </a:xfrm>
          <a:prstGeom prst="rect">
            <a:avLst/>
          </a:prstGeom>
        </p:spPr>
        <p:txBody>
          <a:bodyPr lIns="91439" rIns="91439">
            <a:noAutofit/>
          </a:bodyPr>
          <a:lstStyle/>
          <a:p>
            <a:pPr/>
          </a:p>
        </p:txBody>
      </p:sp>
      <p:sp>
        <p:nvSpPr>
          <p:cNvPr id="4224" name="Picture Placeholder 43"/>
          <p:cNvSpPr/>
          <p:nvPr>
            <p:ph type="pic" sz="quarter" idx="22"/>
          </p:nvPr>
        </p:nvSpPr>
        <p:spPr>
          <a:xfrm>
            <a:off x="-489818" y="6204498"/>
            <a:ext cx="4900616" cy="6060283"/>
          </a:xfrm>
          <a:prstGeom prst="rect">
            <a:avLst/>
          </a:prstGeom>
        </p:spPr>
        <p:txBody>
          <a:bodyPr lIns="91439" rIns="91439">
            <a:noAutofit/>
          </a:bodyPr>
          <a:lstStyle/>
          <a:p>
            <a:pPr/>
          </a:p>
        </p:txBody>
      </p:sp>
      <p:sp>
        <p:nvSpPr>
          <p:cNvPr id="4225" name="Picture Placeholder 51"/>
          <p:cNvSpPr/>
          <p:nvPr>
            <p:ph type="pic" sz="quarter" idx="23"/>
          </p:nvPr>
        </p:nvSpPr>
        <p:spPr>
          <a:xfrm>
            <a:off x="9889345" y="4228267"/>
            <a:ext cx="4900841" cy="8712202"/>
          </a:xfrm>
          <a:prstGeom prst="rect">
            <a:avLst/>
          </a:prstGeom>
        </p:spPr>
        <p:txBody>
          <a:bodyPr lIns="91439" rIns="91439">
            <a:noAutofit/>
          </a:bodyPr>
          <a:lstStyle/>
          <a:p>
            <a:pPr/>
          </a:p>
        </p:txBody>
      </p:sp>
      <p:sp>
        <p:nvSpPr>
          <p:cNvPr id="4226" name="Picture Placeholder 44"/>
          <p:cNvSpPr/>
          <p:nvPr>
            <p:ph type="pic" sz="quarter" idx="24"/>
          </p:nvPr>
        </p:nvSpPr>
        <p:spPr>
          <a:xfrm>
            <a:off x="-488878" y="3180508"/>
            <a:ext cx="4898965" cy="2755507"/>
          </a:xfrm>
          <a:prstGeom prst="rect">
            <a:avLst/>
          </a:prstGeom>
        </p:spPr>
        <p:txBody>
          <a:bodyPr lIns="91439" rIns="91439">
            <a:noAutofit/>
          </a:bodyPr>
          <a:lstStyle/>
          <a:p>
            <a:pPr/>
          </a:p>
        </p:txBody>
      </p:sp>
      <p:sp>
        <p:nvSpPr>
          <p:cNvPr id="4227" name="Picture Placeholder 47"/>
          <p:cNvSpPr/>
          <p:nvPr>
            <p:ph type="pic" sz="quarter" idx="25"/>
          </p:nvPr>
        </p:nvSpPr>
        <p:spPr>
          <a:xfrm>
            <a:off x="4699008" y="2548182"/>
            <a:ext cx="4900389" cy="6060285"/>
          </a:xfrm>
          <a:prstGeom prst="rect">
            <a:avLst/>
          </a:prstGeom>
        </p:spPr>
        <p:txBody>
          <a:bodyPr lIns="91439" rIns="91439">
            <a:noAutofit/>
          </a:bodyPr>
          <a:lstStyle/>
          <a:p>
            <a:pPr/>
          </a:p>
        </p:txBody>
      </p:sp>
      <p:sp>
        <p:nvSpPr>
          <p:cNvPr id="4228" name="Picture Placeholder 48"/>
          <p:cNvSpPr/>
          <p:nvPr>
            <p:ph type="pic" sz="quarter" idx="26"/>
          </p:nvPr>
        </p:nvSpPr>
        <p:spPr>
          <a:xfrm>
            <a:off x="4699810" y="8879626"/>
            <a:ext cx="4898965" cy="2755505"/>
          </a:xfrm>
          <a:prstGeom prst="rect">
            <a:avLst/>
          </a:prstGeom>
        </p:spPr>
        <p:txBody>
          <a:bodyPr lIns="91439" rIns="91439">
            <a:noAutofit/>
          </a:bodyPr>
          <a:lstStyle/>
          <a:p>
            <a:pPr/>
          </a:p>
        </p:txBody>
      </p:sp>
      <p:sp>
        <p:nvSpPr>
          <p:cNvPr id="4229" name="Picture Placeholder 46"/>
          <p:cNvSpPr/>
          <p:nvPr>
            <p:ph type="pic" sz="quarter" idx="27"/>
          </p:nvPr>
        </p:nvSpPr>
        <p:spPr>
          <a:xfrm>
            <a:off x="4699010" y="-2625116"/>
            <a:ext cx="4900563" cy="4904979"/>
          </a:xfrm>
          <a:prstGeom prst="rect">
            <a:avLst/>
          </a:prstGeom>
        </p:spPr>
        <p:txBody>
          <a:bodyPr lIns="91439" rIns="91439">
            <a:noAutofit/>
          </a:bodyPr>
          <a:lstStyle/>
          <a:p>
            <a:pPr/>
          </a:p>
        </p:txBody>
      </p:sp>
      <p:sp>
        <p:nvSpPr>
          <p:cNvPr id="4230" name="Picture Placeholder 57"/>
          <p:cNvSpPr/>
          <p:nvPr>
            <p:ph type="pic" sz="quarter" idx="28"/>
          </p:nvPr>
        </p:nvSpPr>
        <p:spPr>
          <a:xfrm>
            <a:off x="15079682" y="2462159"/>
            <a:ext cx="4900563" cy="4904980"/>
          </a:xfrm>
          <a:prstGeom prst="rect">
            <a:avLst/>
          </a:prstGeom>
        </p:spPr>
        <p:txBody>
          <a:bodyPr lIns="91439" rIns="91439">
            <a:noAutofit/>
          </a:bodyPr>
          <a:lstStyle/>
          <a:p>
            <a:pPr/>
          </a:p>
        </p:txBody>
      </p:sp>
      <p:sp>
        <p:nvSpPr>
          <p:cNvPr id="4231" name="Picture Placeholder 54"/>
          <p:cNvSpPr/>
          <p:nvPr>
            <p:ph type="pic" sz="quarter" idx="29"/>
          </p:nvPr>
        </p:nvSpPr>
        <p:spPr>
          <a:xfrm>
            <a:off x="15080476" y="-559763"/>
            <a:ext cx="4898967" cy="2755507"/>
          </a:xfrm>
          <a:prstGeom prst="rect">
            <a:avLst/>
          </a:prstGeom>
        </p:spPr>
        <p:txBody>
          <a:bodyPr lIns="91439" rIns="91439">
            <a:noAutofit/>
          </a:bodyPr>
          <a:lstStyle/>
          <a:p>
            <a:pPr/>
          </a:p>
        </p:txBody>
      </p:sp>
      <p:sp>
        <p:nvSpPr>
          <p:cNvPr id="4232" name="Picture Placeholder 61"/>
          <p:cNvSpPr/>
          <p:nvPr>
            <p:ph type="pic" sz="quarter" idx="30"/>
          </p:nvPr>
        </p:nvSpPr>
        <p:spPr>
          <a:xfrm>
            <a:off x="15080476" y="10651165"/>
            <a:ext cx="4900613" cy="8712202"/>
          </a:xfrm>
          <a:prstGeom prst="rect">
            <a:avLst/>
          </a:prstGeom>
        </p:spPr>
        <p:txBody>
          <a:bodyPr lIns="91439" rIns="91439">
            <a:noAutofit/>
          </a:bodyPr>
          <a:lstStyle/>
          <a:p>
            <a:pPr/>
          </a:p>
        </p:txBody>
      </p:sp>
      <p:sp>
        <p:nvSpPr>
          <p:cNvPr id="4233" name="Picture Placeholder 50"/>
          <p:cNvSpPr/>
          <p:nvPr>
            <p:ph type="pic" sz="quarter" idx="31"/>
          </p:nvPr>
        </p:nvSpPr>
        <p:spPr>
          <a:xfrm>
            <a:off x="9890934" y="13203719"/>
            <a:ext cx="4898967" cy="2755632"/>
          </a:xfrm>
          <a:prstGeom prst="rect">
            <a:avLst/>
          </a:prstGeom>
        </p:spPr>
        <p:txBody>
          <a:bodyPr lIns="91439" rIns="91439">
            <a:noAutofit/>
          </a:bodyPr>
          <a:lstStyle/>
          <a:p>
            <a:pPr/>
          </a:p>
        </p:txBody>
      </p:sp>
      <p:sp>
        <p:nvSpPr>
          <p:cNvPr id="4234" name="Picture Placeholder 49"/>
          <p:cNvSpPr/>
          <p:nvPr>
            <p:ph type="pic" sz="quarter" idx="32"/>
          </p:nvPr>
        </p:nvSpPr>
        <p:spPr>
          <a:xfrm>
            <a:off x="4699010" y="11903616"/>
            <a:ext cx="4900613" cy="8712201"/>
          </a:xfrm>
          <a:prstGeom prst="rect">
            <a:avLst/>
          </a:prstGeom>
        </p:spPr>
        <p:txBody>
          <a:bodyPr lIns="91439" rIns="91439">
            <a:noAutofit/>
          </a:bodyPr>
          <a:lstStyle/>
          <a:p>
            <a:pPr/>
          </a:p>
        </p:txBody>
      </p:sp>
      <p:sp>
        <p:nvSpPr>
          <p:cNvPr id="4235" name="Picture Placeholder 42"/>
          <p:cNvSpPr/>
          <p:nvPr>
            <p:ph type="pic" sz="quarter" idx="33"/>
          </p:nvPr>
        </p:nvSpPr>
        <p:spPr>
          <a:xfrm>
            <a:off x="-489816" y="12533101"/>
            <a:ext cx="4900387" cy="8712604"/>
          </a:xfrm>
          <a:prstGeom prst="rect">
            <a:avLst/>
          </a:prstGeom>
        </p:spPr>
        <p:txBody>
          <a:bodyPr lIns="91439" rIns="91439">
            <a:noAutofit/>
          </a:bodyPr>
          <a:lstStyle/>
          <a:p>
            <a:pPr/>
          </a:p>
        </p:txBody>
      </p:sp>
      <p:sp>
        <p:nvSpPr>
          <p:cNvPr id="4236" name="Picture Placeholder 60"/>
          <p:cNvSpPr/>
          <p:nvPr>
            <p:ph type="pic" sz="quarter" idx="34"/>
          </p:nvPr>
        </p:nvSpPr>
        <p:spPr>
          <a:xfrm>
            <a:off x="20268508" y="12529836"/>
            <a:ext cx="4898965" cy="2755506"/>
          </a:xfrm>
          <a:prstGeom prst="rect">
            <a:avLst/>
          </a:prstGeom>
        </p:spPr>
        <p:txBody>
          <a:bodyPr lIns="91439" rIns="91439">
            <a:noAutofit/>
          </a:bodyPr>
          <a:lstStyle/>
          <a:p>
            <a:pPr/>
          </a:p>
        </p:txBody>
      </p:sp>
      <p:sp>
        <p:nvSpPr>
          <p:cNvPr id="4237" name="Picture Placeholder 56"/>
          <p:cNvSpPr/>
          <p:nvPr>
            <p:ph type="pic" sz="quarter" idx="35"/>
          </p:nvPr>
        </p:nvSpPr>
        <p:spPr>
          <a:xfrm>
            <a:off x="15080476" y="7631400"/>
            <a:ext cx="4898967" cy="2755506"/>
          </a:xfrm>
          <a:prstGeom prst="rect">
            <a:avLst/>
          </a:prstGeom>
        </p:spPr>
        <p:txBody>
          <a:bodyPr lIns="91439" rIns="91439">
            <a:noAutofit/>
          </a:bodyPr>
          <a:lstStyle/>
          <a:p>
            <a:pPr/>
          </a:p>
        </p:txBody>
      </p:sp>
      <p:sp>
        <p:nvSpPr>
          <p:cNvPr id="4238" name="Picture Placeholder 59"/>
          <p:cNvSpPr/>
          <p:nvPr>
            <p:ph type="pic" sz="quarter" idx="36"/>
          </p:nvPr>
        </p:nvSpPr>
        <p:spPr>
          <a:xfrm>
            <a:off x="20267711" y="6204498"/>
            <a:ext cx="4900843" cy="6060283"/>
          </a:xfrm>
          <a:prstGeom prst="rect">
            <a:avLst/>
          </a:prstGeom>
        </p:spPr>
        <p:txBody>
          <a:bodyPr lIns="91439" rIns="91439">
            <a:noAutofit/>
          </a:bodyPr>
          <a:lstStyle/>
          <a:p>
            <a:pPr/>
          </a:p>
        </p:txBody>
      </p:sp>
      <p:sp>
        <p:nvSpPr>
          <p:cNvPr id="4239" name="Picture Placeholder 58"/>
          <p:cNvSpPr/>
          <p:nvPr>
            <p:ph type="pic" sz="quarter" idx="37"/>
          </p:nvPr>
        </p:nvSpPr>
        <p:spPr>
          <a:xfrm>
            <a:off x="20268508" y="3180507"/>
            <a:ext cx="4898965" cy="2755507"/>
          </a:xfrm>
          <a:prstGeom prst="rect">
            <a:avLst/>
          </a:prstGeom>
        </p:spPr>
        <p:txBody>
          <a:bodyPr lIns="91439" rIns="91439">
            <a:noAutofit/>
          </a:bodyPr>
          <a:lstStyle/>
          <a:p>
            <a:pPr/>
          </a:p>
        </p:txBody>
      </p:sp>
      <p:sp>
        <p:nvSpPr>
          <p:cNvPr id="4240" name="Picture Placeholder 55"/>
          <p:cNvSpPr/>
          <p:nvPr>
            <p:ph type="pic" sz="quarter" idx="38"/>
          </p:nvPr>
        </p:nvSpPr>
        <p:spPr>
          <a:xfrm>
            <a:off x="20268508" y="-3144036"/>
            <a:ext cx="4900841" cy="6060283"/>
          </a:xfrm>
          <a:prstGeom prst="rect">
            <a:avLst/>
          </a:prstGeom>
        </p:spPr>
        <p:txBody>
          <a:bodyPr lIns="91439" rIns="91439">
            <a:noAutofit/>
          </a:bodyPr>
          <a:lstStyle/>
          <a:p>
            <a:pPr/>
          </a:p>
        </p:txBody>
      </p:sp>
      <p:sp>
        <p:nvSpPr>
          <p:cNvPr id="4241" name="Picture Placeholder 52"/>
          <p:cNvSpPr/>
          <p:nvPr>
            <p:ph type="pic" sz="quarter" idx="39"/>
          </p:nvPr>
        </p:nvSpPr>
        <p:spPr>
          <a:xfrm>
            <a:off x="9890138" y="1208502"/>
            <a:ext cx="4898968" cy="2755505"/>
          </a:xfrm>
          <a:prstGeom prst="rect">
            <a:avLst/>
          </a:prstGeom>
        </p:spPr>
        <p:txBody>
          <a:bodyPr lIns="91439" rIns="91439">
            <a:noAutofit/>
          </a:bodyPr>
          <a:lstStyle/>
          <a:p>
            <a:pPr/>
          </a:p>
        </p:txBody>
      </p:sp>
      <p:sp>
        <p:nvSpPr>
          <p:cNvPr id="4242" name="Picture Placeholder 53"/>
          <p:cNvSpPr/>
          <p:nvPr>
            <p:ph type="pic" sz="quarter" idx="40"/>
          </p:nvPr>
        </p:nvSpPr>
        <p:spPr>
          <a:xfrm>
            <a:off x="9889345" y="-3967639"/>
            <a:ext cx="4900563" cy="4904980"/>
          </a:xfrm>
          <a:prstGeom prst="rect">
            <a:avLst/>
          </a:prstGeom>
        </p:spPr>
        <p:txBody>
          <a:bodyPr lIns="91439" rIns="91439">
            <a:noAutofit/>
          </a:bodyPr>
          <a:lstStyle/>
          <a:p>
            <a:pPr/>
          </a:p>
        </p:txBody>
      </p:sp>
      <p:sp>
        <p:nvSpPr>
          <p:cNvPr id="424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verview 2">
    <p:spTree>
      <p:nvGrpSpPr>
        <p:cNvPr id="1" name=""/>
        <p:cNvGrpSpPr/>
        <p:nvPr/>
      </p:nvGrpSpPr>
      <p:grpSpPr>
        <a:xfrm>
          <a:off x="0" y="0"/>
          <a:ext cx="0" cy="0"/>
          <a:chOff x="0" y="0"/>
          <a:chExt cx="0" cy="0"/>
        </a:xfrm>
      </p:grpSpPr>
      <p:sp>
        <p:nvSpPr>
          <p:cNvPr id="4250" name="Picture Placeholder 1"/>
          <p:cNvSpPr/>
          <p:nvPr>
            <p:ph type="pic" sz="quarter" idx="21"/>
          </p:nvPr>
        </p:nvSpPr>
        <p:spPr>
          <a:xfrm>
            <a:off x="-3241754" y="272624"/>
            <a:ext cx="7486116" cy="4210845"/>
          </a:xfrm>
          <a:prstGeom prst="rect">
            <a:avLst/>
          </a:prstGeom>
        </p:spPr>
        <p:txBody>
          <a:bodyPr lIns="91439" rIns="91439">
            <a:noAutofit/>
          </a:bodyPr>
          <a:lstStyle/>
          <a:p>
            <a:pPr/>
          </a:p>
        </p:txBody>
      </p:sp>
      <p:sp>
        <p:nvSpPr>
          <p:cNvPr id="4251" name="Picture Placeholder 2"/>
          <p:cNvSpPr/>
          <p:nvPr>
            <p:ph type="pic" sz="quarter" idx="22"/>
          </p:nvPr>
        </p:nvSpPr>
        <p:spPr>
          <a:xfrm>
            <a:off x="4544690" y="272624"/>
            <a:ext cx="7486116" cy="4210845"/>
          </a:xfrm>
          <a:prstGeom prst="rect">
            <a:avLst/>
          </a:prstGeom>
        </p:spPr>
        <p:txBody>
          <a:bodyPr lIns="91439" rIns="91439">
            <a:noAutofit/>
          </a:bodyPr>
          <a:lstStyle/>
          <a:p>
            <a:pPr/>
          </a:p>
        </p:txBody>
      </p:sp>
      <p:sp>
        <p:nvSpPr>
          <p:cNvPr id="4252" name="Picture Placeholder 3"/>
          <p:cNvSpPr/>
          <p:nvPr>
            <p:ph type="pic" sz="quarter" idx="23"/>
          </p:nvPr>
        </p:nvSpPr>
        <p:spPr>
          <a:xfrm>
            <a:off x="12331135" y="272624"/>
            <a:ext cx="7486116" cy="4210845"/>
          </a:xfrm>
          <a:prstGeom prst="rect">
            <a:avLst/>
          </a:prstGeom>
        </p:spPr>
        <p:txBody>
          <a:bodyPr lIns="91439" rIns="91439">
            <a:noAutofit/>
          </a:bodyPr>
          <a:lstStyle/>
          <a:p>
            <a:pPr/>
          </a:p>
        </p:txBody>
      </p:sp>
      <p:sp>
        <p:nvSpPr>
          <p:cNvPr id="4253" name="Picture Placeholder 4"/>
          <p:cNvSpPr/>
          <p:nvPr>
            <p:ph type="pic" sz="quarter" idx="24"/>
          </p:nvPr>
        </p:nvSpPr>
        <p:spPr>
          <a:xfrm>
            <a:off x="20117579" y="272623"/>
            <a:ext cx="7486117" cy="4211040"/>
          </a:xfrm>
          <a:prstGeom prst="rect">
            <a:avLst/>
          </a:prstGeom>
        </p:spPr>
        <p:txBody>
          <a:bodyPr lIns="91439" rIns="91439">
            <a:noAutofit/>
          </a:bodyPr>
          <a:lstStyle/>
          <a:p>
            <a:pPr/>
          </a:p>
        </p:txBody>
      </p:sp>
      <p:sp>
        <p:nvSpPr>
          <p:cNvPr id="4254" name="Picture Placeholder 5"/>
          <p:cNvSpPr/>
          <p:nvPr>
            <p:ph type="pic" sz="quarter" idx="25"/>
          </p:nvPr>
        </p:nvSpPr>
        <p:spPr>
          <a:xfrm>
            <a:off x="-3241754" y="9232355"/>
            <a:ext cx="7486116" cy="4210845"/>
          </a:xfrm>
          <a:prstGeom prst="rect">
            <a:avLst/>
          </a:prstGeom>
        </p:spPr>
        <p:txBody>
          <a:bodyPr lIns="91439" rIns="91439">
            <a:noAutofit/>
          </a:bodyPr>
          <a:lstStyle/>
          <a:p>
            <a:pPr/>
          </a:p>
        </p:txBody>
      </p:sp>
      <p:sp>
        <p:nvSpPr>
          <p:cNvPr id="4255" name="Picture Placeholder 6"/>
          <p:cNvSpPr/>
          <p:nvPr>
            <p:ph type="pic" sz="quarter" idx="26"/>
          </p:nvPr>
        </p:nvSpPr>
        <p:spPr>
          <a:xfrm>
            <a:off x="4544691" y="9232355"/>
            <a:ext cx="7486116" cy="4210845"/>
          </a:xfrm>
          <a:prstGeom prst="rect">
            <a:avLst/>
          </a:prstGeom>
        </p:spPr>
        <p:txBody>
          <a:bodyPr lIns="91439" rIns="91439">
            <a:noAutofit/>
          </a:bodyPr>
          <a:lstStyle/>
          <a:p>
            <a:pPr/>
          </a:p>
        </p:txBody>
      </p:sp>
      <p:sp>
        <p:nvSpPr>
          <p:cNvPr id="4256" name="Picture Placeholder 7"/>
          <p:cNvSpPr/>
          <p:nvPr>
            <p:ph type="pic" sz="quarter" idx="27"/>
          </p:nvPr>
        </p:nvSpPr>
        <p:spPr>
          <a:xfrm>
            <a:off x="12331135" y="9232355"/>
            <a:ext cx="7486116" cy="4210845"/>
          </a:xfrm>
          <a:prstGeom prst="rect">
            <a:avLst/>
          </a:prstGeom>
        </p:spPr>
        <p:txBody>
          <a:bodyPr lIns="91439" rIns="91439">
            <a:noAutofit/>
          </a:bodyPr>
          <a:lstStyle/>
          <a:p>
            <a:pPr/>
          </a:p>
        </p:txBody>
      </p:sp>
      <p:sp>
        <p:nvSpPr>
          <p:cNvPr id="4257" name="Picture Placeholder 8"/>
          <p:cNvSpPr/>
          <p:nvPr>
            <p:ph type="pic" sz="quarter" idx="28"/>
          </p:nvPr>
        </p:nvSpPr>
        <p:spPr>
          <a:xfrm>
            <a:off x="20117579" y="9232355"/>
            <a:ext cx="7486117" cy="4210845"/>
          </a:xfrm>
          <a:prstGeom prst="rect">
            <a:avLst/>
          </a:prstGeom>
        </p:spPr>
        <p:txBody>
          <a:bodyPr lIns="91439" rIns="91439">
            <a:noAutofit/>
          </a:bodyPr>
          <a:lstStyle/>
          <a:p>
            <a:pPr/>
          </a:p>
        </p:txBody>
      </p:sp>
      <p:sp>
        <p:nvSpPr>
          <p:cNvPr id="4258" name="Picture Placeholder 9"/>
          <p:cNvSpPr/>
          <p:nvPr>
            <p:ph type="pic" sz="quarter" idx="29"/>
          </p:nvPr>
        </p:nvSpPr>
        <p:spPr>
          <a:xfrm>
            <a:off x="-7123955" y="4752488"/>
            <a:ext cx="7486116" cy="4210846"/>
          </a:xfrm>
          <a:prstGeom prst="rect">
            <a:avLst/>
          </a:prstGeom>
        </p:spPr>
        <p:txBody>
          <a:bodyPr lIns="91439" rIns="91439">
            <a:noAutofit/>
          </a:bodyPr>
          <a:lstStyle/>
          <a:p>
            <a:pPr/>
          </a:p>
        </p:txBody>
      </p:sp>
      <p:sp>
        <p:nvSpPr>
          <p:cNvPr id="4259" name="Picture Placeholder 10"/>
          <p:cNvSpPr/>
          <p:nvPr>
            <p:ph type="pic" sz="quarter" idx="30"/>
          </p:nvPr>
        </p:nvSpPr>
        <p:spPr>
          <a:xfrm>
            <a:off x="662489" y="4752488"/>
            <a:ext cx="7486116" cy="4210846"/>
          </a:xfrm>
          <a:prstGeom prst="rect">
            <a:avLst/>
          </a:prstGeom>
        </p:spPr>
        <p:txBody>
          <a:bodyPr lIns="91439" rIns="91439">
            <a:noAutofit/>
          </a:bodyPr>
          <a:lstStyle/>
          <a:p>
            <a:pPr/>
          </a:p>
        </p:txBody>
      </p:sp>
      <p:sp>
        <p:nvSpPr>
          <p:cNvPr id="4260" name="Picture Placeholder 11"/>
          <p:cNvSpPr/>
          <p:nvPr>
            <p:ph type="pic" sz="quarter" idx="31"/>
          </p:nvPr>
        </p:nvSpPr>
        <p:spPr>
          <a:xfrm>
            <a:off x="8448933" y="4752488"/>
            <a:ext cx="7486116" cy="4210846"/>
          </a:xfrm>
          <a:prstGeom prst="rect">
            <a:avLst/>
          </a:prstGeom>
        </p:spPr>
        <p:txBody>
          <a:bodyPr lIns="91439" rIns="91439">
            <a:noAutofit/>
          </a:bodyPr>
          <a:lstStyle/>
          <a:p>
            <a:pPr/>
          </a:p>
        </p:txBody>
      </p:sp>
      <p:sp>
        <p:nvSpPr>
          <p:cNvPr id="4261" name="Picture Placeholder 12"/>
          <p:cNvSpPr/>
          <p:nvPr>
            <p:ph type="pic" sz="quarter" idx="32"/>
          </p:nvPr>
        </p:nvSpPr>
        <p:spPr>
          <a:xfrm>
            <a:off x="16235378" y="4752487"/>
            <a:ext cx="7486115" cy="4210652"/>
          </a:xfrm>
          <a:prstGeom prst="rect">
            <a:avLst/>
          </a:prstGeom>
        </p:spPr>
        <p:txBody>
          <a:bodyPr lIns="91439" rIns="91439">
            <a:noAutofit/>
          </a:bodyPr>
          <a:lstStyle/>
          <a:p>
            <a:pPr/>
          </a:p>
        </p:txBody>
      </p:sp>
      <p:sp>
        <p:nvSpPr>
          <p:cNvPr id="4262" name="Picture Placeholder 13"/>
          <p:cNvSpPr/>
          <p:nvPr>
            <p:ph type="pic" sz="quarter" idx="33"/>
          </p:nvPr>
        </p:nvSpPr>
        <p:spPr>
          <a:xfrm>
            <a:off x="24021823" y="4752487"/>
            <a:ext cx="7486114" cy="4210847"/>
          </a:xfrm>
          <a:prstGeom prst="rect">
            <a:avLst/>
          </a:prstGeom>
        </p:spPr>
        <p:txBody>
          <a:bodyPr lIns="91439" rIns="91439">
            <a:noAutofit/>
          </a:bodyPr>
          <a:lstStyle/>
          <a:p>
            <a:pPr/>
          </a:p>
        </p:txBody>
      </p:sp>
      <p:sp>
        <p:nvSpPr>
          <p:cNvPr id="426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verview 2 – Grey">
    <p:bg>
      <p:bgPr>
        <a:solidFill>
          <a:srgbClr val="CCCDD1"/>
        </a:solidFill>
      </p:bgPr>
    </p:bg>
    <p:spTree>
      <p:nvGrpSpPr>
        <p:cNvPr id="1" name=""/>
        <p:cNvGrpSpPr/>
        <p:nvPr/>
      </p:nvGrpSpPr>
      <p:grpSpPr>
        <a:xfrm>
          <a:off x="0" y="0"/>
          <a:ext cx="0" cy="0"/>
          <a:chOff x="0" y="0"/>
          <a:chExt cx="0" cy="0"/>
        </a:xfrm>
      </p:grpSpPr>
      <p:sp>
        <p:nvSpPr>
          <p:cNvPr id="4270" name="Picture Placeholder 1"/>
          <p:cNvSpPr/>
          <p:nvPr>
            <p:ph type="pic" sz="quarter" idx="21"/>
          </p:nvPr>
        </p:nvSpPr>
        <p:spPr>
          <a:xfrm>
            <a:off x="-3241754" y="272624"/>
            <a:ext cx="7486116" cy="4210845"/>
          </a:xfrm>
          <a:prstGeom prst="rect">
            <a:avLst/>
          </a:prstGeom>
        </p:spPr>
        <p:txBody>
          <a:bodyPr lIns="91439" rIns="91439">
            <a:noAutofit/>
          </a:bodyPr>
          <a:lstStyle/>
          <a:p>
            <a:pPr/>
          </a:p>
        </p:txBody>
      </p:sp>
      <p:sp>
        <p:nvSpPr>
          <p:cNvPr id="4271" name="Picture Placeholder 2"/>
          <p:cNvSpPr/>
          <p:nvPr>
            <p:ph type="pic" sz="quarter" idx="22"/>
          </p:nvPr>
        </p:nvSpPr>
        <p:spPr>
          <a:xfrm>
            <a:off x="4544690" y="272624"/>
            <a:ext cx="7486116" cy="4210845"/>
          </a:xfrm>
          <a:prstGeom prst="rect">
            <a:avLst/>
          </a:prstGeom>
        </p:spPr>
        <p:txBody>
          <a:bodyPr lIns="91439" rIns="91439">
            <a:noAutofit/>
          </a:bodyPr>
          <a:lstStyle/>
          <a:p>
            <a:pPr/>
          </a:p>
        </p:txBody>
      </p:sp>
      <p:sp>
        <p:nvSpPr>
          <p:cNvPr id="4272" name="Picture Placeholder 3"/>
          <p:cNvSpPr/>
          <p:nvPr>
            <p:ph type="pic" sz="quarter" idx="23"/>
          </p:nvPr>
        </p:nvSpPr>
        <p:spPr>
          <a:xfrm>
            <a:off x="12331135" y="272624"/>
            <a:ext cx="7486116" cy="4210845"/>
          </a:xfrm>
          <a:prstGeom prst="rect">
            <a:avLst/>
          </a:prstGeom>
        </p:spPr>
        <p:txBody>
          <a:bodyPr lIns="91439" rIns="91439">
            <a:noAutofit/>
          </a:bodyPr>
          <a:lstStyle/>
          <a:p>
            <a:pPr/>
          </a:p>
        </p:txBody>
      </p:sp>
      <p:sp>
        <p:nvSpPr>
          <p:cNvPr id="4273" name="Picture Placeholder 4"/>
          <p:cNvSpPr/>
          <p:nvPr>
            <p:ph type="pic" sz="quarter" idx="24"/>
          </p:nvPr>
        </p:nvSpPr>
        <p:spPr>
          <a:xfrm>
            <a:off x="20117579" y="272623"/>
            <a:ext cx="7486117" cy="4211040"/>
          </a:xfrm>
          <a:prstGeom prst="rect">
            <a:avLst/>
          </a:prstGeom>
        </p:spPr>
        <p:txBody>
          <a:bodyPr lIns="91439" rIns="91439">
            <a:noAutofit/>
          </a:bodyPr>
          <a:lstStyle/>
          <a:p>
            <a:pPr/>
          </a:p>
        </p:txBody>
      </p:sp>
      <p:sp>
        <p:nvSpPr>
          <p:cNvPr id="4274" name="Picture Placeholder 5"/>
          <p:cNvSpPr/>
          <p:nvPr>
            <p:ph type="pic" sz="quarter" idx="25"/>
          </p:nvPr>
        </p:nvSpPr>
        <p:spPr>
          <a:xfrm>
            <a:off x="-3241754" y="9232355"/>
            <a:ext cx="7486116" cy="4210845"/>
          </a:xfrm>
          <a:prstGeom prst="rect">
            <a:avLst/>
          </a:prstGeom>
        </p:spPr>
        <p:txBody>
          <a:bodyPr lIns="91439" rIns="91439">
            <a:noAutofit/>
          </a:bodyPr>
          <a:lstStyle/>
          <a:p>
            <a:pPr/>
          </a:p>
        </p:txBody>
      </p:sp>
      <p:sp>
        <p:nvSpPr>
          <p:cNvPr id="4275" name="Picture Placeholder 6"/>
          <p:cNvSpPr/>
          <p:nvPr>
            <p:ph type="pic" sz="quarter" idx="26"/>
          </p:nvPr>
        </p:nvSpPr>
        <p:spPr>
          <a:xfrm>
            <a:off x="4544691" y="9232355"/>
            <a:ext cx="7486116" cy="4210845"/>
          </a:xfrm>
          <a:prstGeom prst="rect">
            <a:avLst/>
          </a:prstGeom>
        </p:spPr>
        <p:txBody>
          <a:bodyPr lIns="91439" rIns="91439">
            <a:noAutofit/>
          </a:bodyPr>
          <a:lstStyle/>
          <a:p>
            <a:pPr/>
          </a:p>
        </p:txBody>
      </p:sp>
      <p:sp>
        <p:nvSpPr>
          <p:cNvPr id="4276" name="Picture Placeholder 7"/>
          <p:cNvSpPr/>
          <p:nvPr>
            <p:ph type="pic" sz="quarter" idx="27"/>
          </p:nvPr>
        </p:nvSpPr>
        <p:spPr>
          <a:xfrm>
            <a:off x="12331135" y="9232355"/>
            <a:ext cx="7486116" cy="4210845"/>
          </a:xfrm>
          <a:prstGeom prst="rect">
            <a:avLst/>
          </a:prstGeom>
        </p:spPr>
        <p:txBody>
          <a:bodyPr lIns="91439" rIns="91439">
            <a:noAutofit/>
          </a:bodyPr>
          <a:lstStyle/>
          <a:p>
            <a:pPr/>
          </a:p>
        </p:txBody>
      </p:sp>
      <p:sp>
        <p:nvSpPr>
          <p:cNvPr id="4277" name="Picture Placeholder 8"/>
          <p:cNvSpPr/>
          <p:nvPr>
            <p:ph type="pic" sz="quarter" idx="28"/>
          </p:nvPr>
        </p:nvSpPr>
        <p:spPr>
          <a:xfrm>
            <a:off x="20117579" y="9232355"/>
            <a:ext cx="7486117" cy="4210845"/>
          </a:xfrm>
          <a:prstGeom prst="rect">
            <a:avLst/>
          </a:prstGeom>
        </p:spPr>
        <p:txBody>
          <a:bodyPr lIns="91439" rIns="91439">
            <a:noAutofit/>
          </a:bodyPr>
          <a:lstStyle/>
          <a:p>
            <a:pPr/>
          </a:p>
        </p:txBody>
      </p:sp>
      <p:sp>
        <p:nvSpPr>
          <p:cNvPr id="4278" name="Picture Placeholder 9"/>
          <p:cNvSpPr/>
          <p:nvPr>
            <p:ph type="pic" sz="quarter" idx="29"/>
          </p:nvPr>
        </p:nvSpPr>
        <p:spPr>
          <a:xfrm>
            <a:off x="-7123955" y="4752488"/>
            <a:ext cx="7486116" cy="4210846"/>
          </a:xfrm>
          <a:prstGeom prst="rect">
            <a:avLst/>
          </a:prstGeom>
        </p:spPr>
        <p:txBody>
          <a:bodyPr lIns="91439" rIns="91439">
            <a:noAutofit/>
          </a:bodyPr>
          <a:lstStyle/>
          <a:p>
            <a:pPr/>
          </a:p>
        </p:txBody>
      </p:sp>
      <p:sp>
        <p:nvSpPr>
          <p:cNvPr id="4279" name="Picture Placeholder 10"/>
          <p:cNvSpPr/>
          <p:nvPr>
            <p:ph type="pic" sz="quarter" idx="30"/>
          </p:nvPr>
        </p:nvSpPr>
        <p:spPr>
          <a:xfrm>
            <a:off x="662489" y="4752488"/>
            <a:ext cx="7486116" cy="4210846"/>
          </a:xfrm>
          <a:prstGeom prst="rect">
            <a:avLst/>
          </a:prstGeom>
        </p:spPr>
        <p:txBody>
          <a:bodyPr lIns="91439" rIns="91439">
            <a:noAutofit/>
          </a:bodyPr>
          <a:lstStyle/>
          <a:p>
            <a:pPr/>
          </a:p>
        </p:txBody>
      </p:sp>
      <p:sp>
        <p:nvSpPr>
          <p:cNvPr id="4280" name="Picture Placeholder 11"/>
          <p:cNvSpPr/>
          <p:nvPr>
            <p:ph type="pic" sz="quarter" idx="31"/>
          </p:nvPr>
        </p:nvSpPr>
        <p:spPr>
          <a:xfrm>
            <a:off x="8448933" y="4752488"/>
            <a:ext cx="7486116" cy="4210846"/>
          </a:xfrm>
          <a:prstGeom prst="rect">
            <a:avLst/>
          </a:prstGeom>
        </p:spPr>
        <p:txBody>
          <a:bodyPr lIns="91439" rIns="91439">
            <a:noAutofit/>
          </a:bodyPr>
          <a:lstStyle/>
          <a:p>
            <a:pPr/>
          </a:p>
        </p:txBody>
      </p:sp>
      <p:sp>
        <p:nvSpPr>
          <p:cNvPr id="4281" name="Picture Placeholder 12"/>
          <p:cNvSpPr/>
          <p:nvPr>
            <p:ph type="pic" sz="quarter" idx="32"/>
          </p:nvPr>
        </p:nvSpPr>
        <p:spPr>
          <a:xfrm>
            <a:off x="16235378" y="4752487"/>
            <a:ext cx="7486115" cy="4210652"/>
          </a:xfrm>
          <a:prstGeom prst="rect">
            <a:avLst/>
          </a:prstGeom>
        </p:spPr>
        <p:txBody>
          <a:bodyPr lIns="91439" rIns="91439">
            <a:noAutofit/>
          </a:bodyPr>
          <a:lstStyle/>
          <a:p>
            <a:pPr/>
          </a:p>
        </p:txBody>
      </p:sp>
      <p:sp>
        <p:nvSpPr>
          <p:cNvPr id="4282" name="Picture Placeholder 13"/>
          <p:cNvSpPr/>
          <p:nvPr>
            <p:ph type="pic" sz="quarter" idx="33"/>
          </p:nvPr>
        </p:nvSpPr>
        <p:spPr>
          <a:xfrm>
            <a:off x="24021823" y="4752487"/>
            <a:ext cx="7486114" cy="4210847"/>
          </a:xfrm>
          <a:prstGeom prst="rect">
            <a:avLst/>
          </a:prstGeom>
        </p:spPr>
        <p:txBody>
          <a:bodyPr lIns="91439" rIns="91439">
            <a:noAutofit/>
          </a:bodyPr>
          <a:lstStyle/>
          <a:p>
            <a:pPr/>
          </a:p>
        </p:txBody>
      </p:sp>
      <p:sp>
        <p:nvSpPr>
          <p:cNvPr id="428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verview 2 – Black">
    <p:bg>
      <p:bgPr>
        <a:solidFill>
          <a:srgbClr val="000000"/>
        </a:solidFill>
      </p:bgPr>
    </p:bg>
    <p:spTree>
      <p:nvGrpSpPr>
        <p:cNvPr id="1" name=""/>
        <p:cNvGrpSpPr/>
        <p:nvPr/>
      </p:nvGrpSpPr>
      <p:grpSpPr>
        <a:xfrm>
          <a:off x="0" y="0"/>
          <a:ext cx="0" cy="0"/>
          <a:chOff x="0" y="0"/>
          <a:chExt cx="0" cy="0"/>
        </a:xfrm>
      </p:grpSpPr>
      <p:sp>
        <p:nvSpPr>
          <p:cNvPr id="4290" name="Picture Placeholder 1"/>
          <p:cNvSpPr/>
          <p:nvPr>
            <p:ph type="pic" sz="quarter" idx="21"/>
          </p:nvPr>
        </p:nvSpPr>
        <p:spPr>
          <a:xfrm>
            <a:off x="-3241754" y="272624"/>
            <a:ext cx="7486116" cy="4210845"/>
          </a:xfrm>
          <a:prstGeom prst="rect">
            <a:avLst/>
          </a:prstGeom>
        </p:spPr>
        <p:txBody>
          <a:bodyPr lIns="91439" rIns="91439">
            <a:noAutofit/>
          </a:bodyPr>
          <a:lstStyle/>
          <a:p>
            <a:pPr/>
          </a:p>
        </p:txBody>
      </p:sp>
      <p:sp>
        <p:nvSpPr>
          <p:cNvPr id="4291" name="Picture Placeholder 2"/>
          <p:cNvSpPr/>
          <p:nvPr>
            <p:ph type="pic" sz="quarter" idx="22"/>
          </p:nvPr>
        </p:nvSpPr>
        <p:spPr>
          <a:xfrm>
            <a:off x="4544690" y="272624"/>
            <a:ext cx="7486116" cy="4210845"/>
          </a:xfrm>
          <a:prstGeom prst="rect">
            <a:avLst/>
          </a:prstGeom>
        </p:spPr>
        <p:txBody>
          <a:bodyPr lIns="91439" rIns="91439">
            <a:noAutofit/>
          </a:bodyPr>
          <a:lstStyle/>
          <a:p>
            <a:pPr/>
          </a:p>
        </p:txBody>
      </p:sp>
      <p:sp>
        <p:nvSpPr>
          <p:cNvPr id="4292" name="Picture Placeholder 3"/>
          <p:cNvSpPr/>
          <p:nvPr>
            <p:ph type="pic" sz="quarter" idx="23"/>
          </p:nvPr>
        </p:nvSpPr>
        <p:spPr>
          <a:xfrm>
            <a:off x="12331135" y="272624"/>
            <a:ext cx="7486116" cy="4210845"/>
          </a:xfrm>
          <a:prstGeom prst="rect">
            <a:avLst/>
          </a:prstGeom>
        </p:spPr>
        <p:txBody>
          <a:bodyPr lIns="91439" rIns="91439">
            <a:noAutofit/>
          </a:bodyPr>
          <a:lstStyle/>
          <a:p>
            <a:pPr/>
          </a:p>
        </p:txBody>
      </p:sp>
      <p:sp>
        <p:nvSpPr>
          <p:cNvPr id="4293" name="Picture Placeholder 4"/>
          <p:cNvSpPr/>
          <p:nvPr>
            <p:ph type="pic" sz="quarter" idx="24"/>
          </p:nvPr>
        </p:nvSpPr>
        <p:spPr>
          <a:xfrm>
            <a:off x="20117579" y="272623"/>
            <a:ext cx="7486117" cy="4211040"/>
          </a:xfrm>
          <a:prstGeom prst="rect">
            <a:avLst/>
          </a:prstGeom>
        </p:spPr>
        <p:txBody>
          <a:bodyPr lIns="91439" rIns="91439">
            <a:noAutofit/>
          </a:bodyPr>
          <a:lstStyle/>
          <a:p>
            <a:pPr/>
          </a:p>
        </p:txBody>
      </p:sp>
      <p:sp>
        <p:nvSpPr>
          <p:cNvPr id="4294" name="Picture Placeholder 5"/>
          <p:cNvSpPr/>
          <p:nvPr>
            <p:ph type="pic" sz="quarter" idx="25"/>
          </p:nvPr>
        </p:nvSpPr>
        <p:spPr>
          <a:xfrm>
            <a:off x="-3241754" y="9232355"/>
            <a:ext cx="7486116" cy="4210845"/>
          </a:xfrm>
          <a:prstGeom prst="rect">
            <a:avLst/>
          </a:prstGeom>
        </p:spPr>
        <p:txBody>
          <a:bodyPr lIns="91439" rIns="91439">
            <a:noAutofit/>
          </a:bodyPr>
          <a:lstStyle/>
          <a:p>
            <a:pPr/>
          </a:p>
        </p:txBody>
      </p:sp>
      <p:sp>
        <p:nvSpPr>
          <p:cNvPr id="4295" name="Picture Placeholder 6"/>
          <p:cNvSpPr/>
          <p:nvPr>
            <p:ph type="pic" sz="quarter" idx="26"/>
          </p:nvPr>
        </p:nvSpPr>
        <p:spPr>
          <a:xfrm>
            <a:off x="4544691" y="9232355"/>
            <a:ext cx="7486116" cy="4210845"/>
          </a:xfrm>
          <a:prstGeom prst="rect">
            <a:avLst/>
          </a:prstGeom>
        </p:spPr>
        <p:txBody>
          <a:bodyPr lIns="91439" rIns="91439">
            <a:noAutofit/>
          </a:bodyPr>
          <a:lstStyle/>
          <a:p>
            <a:pPr/>
          </a:p>
        </p:txBody>
      </p:sp>
      <p:sp>
        <p:nvSpPr>
          <p:cNvPr id="4296" name="Picture Placeholder 7"/>
          <p:cNvSpPr/>
          <p:nvPr>
            <p:ph type="pic" sz="quarter" idx="27"/>
          </p:nvPr>
        </p:nvSpPr>
        <p:spPr>
          <a:xfrm>
            <a:off x="12331135" y="9232355"/>
            <a:ext cx="7486116" cy="4210845"/>
          </a:xfrm>
          <a:prstGeom prst="rect">
            <a:avLst/>
          </a:prstGeom>
        </p:spPr>
        <p:txBody>
          <a:bodyPr lIns="91439" rIns="91439">
            <a:noAutofit/>
          </a:bodyPr>
          <a:lstStyle/>
          <a:p>
            <a:pPr/>
          </a:p>
        </p:txBody>
      </p:sp>
      <p:sp>
        <p:nvSpPr>
          <p:cNvPr id="4297" name="Picture Placeholder 8"/>
          <p:cNvSpPr/>
          <p:nvPr>
            <p:ph type="pic" sz="quarter" idx="28"/>
          </p:nvPr>
        </p:nvSpPr>
        <p:spPr>
          <a:xfrm>
            <a:off x="20117579" y="9232355"/>
            <a:ext cx="7486117" cy="4210845"/>
          </a:xfrm>
          <a:prstGeom prst="rect">
            <a:avLst/>
          </a:prstGeom>
        </p:spPr>
        <p:txBody>
          <a:bodyPr lIns="91439" rIns="91439">
            <a:noAutofit/>
          </a:bodyPr>
          <a:lstStyle/>
          <a:p>
            <a:pPr/>
          </a:p>
        </p:txBody>
      </p:sp>
      <p:sp>
        <p:nvSpPr>
          <p:cNvPr id="4298" name="Picture Placeholder 9"/>
          <p:cNvSpPr/>
          <p:nvPr>
            <p:ph type="pic" sz="quarter" idx="29"/>
          </p:nvPr>
        </p:nvSpPr>
        <p:spPr>
          <a:xfrm>
            <a:off x="-7123955" y="4752488"/>
            <a:ext cx="7486116" cy="4210846"/>
          </a:xfrm>
          <a:prstGeom prst="rect">
            <a:avLst/>
          </a:prstGeom>
        </p:spPr>
        <p:txBody>
          <a:bodyPr lIns="91439" rIns="91439">
            <a:noAutofit/>
          </a:bodyPr>
          <a:lstStyle/>
          <a:p>
            <a:pPr/>
          </a:p>
        </p:txBody>
      </p:sp>
      <p:sp>
        <p:nvSpPr>
          <p:cNvPr id="4299" name="Picture Placeholder 10"/>
          <p:cNvSpPr/>
          <p:nvPr>
            <p:ph type="pic" sz="quarter" idx="30"/>
          </p:nvPr>
        </p:nvSpPr>
        <p:spPr>
          <a:xfrm>
            <a:off x="662489" y="4752488"/>
            <a:ext cx="7486116" cy="4210846"/>
          </a:xfrm>
          <a:prstGeom prst="rect">
            <a:avLst/>
          </a:prstGeom>
        </p:spPr>
        <p:txBody>
          <a:bodyPr lIns="91439" rIns="91439">
            <a:noAutofit/>
          </a:bodyPr>
          <a:lstStyle/>
          <a:p>
            <a:pPr/>
          </a:p>
        </p:txBody>
      </p:sp>
      <p:sp>
        <p:nvSpPr>
          <p:cNvPr id="4300" name="Picture Placeholder 11"/>
          <p:cNvSpPr/>
          <p:nvPr>
            <p:ph type="pic" sz="quarter" idx="31"/>
          </p:nvPr>
        </p:nvSpPr>
        <p:spPr>
          <a:xfrm>
            <a:off x="8448933" y="4752488"/>
            <a:ext cx="7486116" cy="4210846"/>
          </a:xfrm>
          <a:prstGeom prst="rect">
            <a:avLst/>
          </a:prstGeom>
        </p:spPr>
        <p:txBody>
          <a:bodyPr lIns="91439" rIns="91439">
            <a:noAutofit/>
          </a:bodyPr>
          <a:lstStyle/>
          <a:p>
            <a:pPr/>
          </a:p>
        </p:txBody>
      </p:sp>
      <p:sp>
        <p:nvSpPr>
          <p:cNvPr id="4301" name="Picture Placeholder 12"/>
          <p:cNvSpPr/>
          <p:nvPr>
            <p:ph type="pic" sz="quarter" idx="32"/>
          </p:nvPr>
        </p:nvSpPr>
        <p:spPr>
          <a:xfrm>
            <a:off x="16235378" y="4752487"/>
            <a:ext cx="7486115" cy="4210652"/>
          </a:xfrm>
          <a:prstGeom prst="rect">
            <a:avLst/>
          </a:prstGeom>
        </p:spPr>
        <p:txBody>
          <a:bodyPr lIns="91439" rIns="91439">
            <a:noAutofit/>
          </a:bodyPr>
          <a:lstStyle/>
          <a:p>
            <a:pPr/>
          </a:p>
        </p:txBody>
      </p:sp>
      <p:sp>
        <p:nvSpPr>
          <p:cNvPr id="4302" name="Picture Placeholder 13"/>
          <p:cNvSpPr/>
          <p:nvPr>
            <p:ph type="pic" sz="quarter" idx="33"/>
          </p:nvPr>
        </p:nvSpPr>
        <p:spPr>
          <a:xfrm>
            <a:off x="24021823" y="4752487"/>
            <a:ext cx="7486114" cy="4210847"/>
          </a:xfrm>
          <a:prstGeom prst="rect">
            <a:avLst/>
          </a:prstGeom>
        </p:spPr>
        <p:txBody>
          <a:bodyPr lIns="91439" rIns="91439">
            <a:noAutofit/>
          </a:bodyPr>
          <a:lstStyle/>
          <a:p>
            <a:pPr/>
          </a:p>
        </p:txBody>
      </p:sp>
      <p:sp>
        <p:nvSpPr>
          <p:cNvPr id="4303" name="Slide Number"/>
          <p:cNvSpPr txBox="1"/>
          <p:nvPr>
            <p:ph type="sldNum" sz="quarter" idx="2"/>
          </p:nvPr>
        </p:nvSpPr>
        <p:spPr>
          <a:xfrm>
            <a:off x="23928974" y="13376523"/>
            <a:ext cx="255525" cy="250317"/>
          </a:xfrm>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2">
    <p:spTree>
      <p:nvGrpSpPr>
        <p:cNvPr id="1" name=""/>
        <p:cNvGrpSpPr/>
        <p:nvPr/>
      </p:nvGrpSpPr>
      <p:grpSpPr>
        <a:xfrm>
          <a:off x="0" y="0"/>
          <a:ext cx="0" cy="0"/>
          <a:chOff x="0" y="0"/>
          <a:chExt cx="0" cy="0"/>
        </a:xfrm>
      </p:grpSpPr>
      <p:sp>
        <p:nvSpPr>
          <p:cNvPr id="320" name="Body Level One…"/>
          <p:cNvSpPr txBox="1"/>
          <p:nvPr>
            <p:ph type="body" sz="quarter" idx="1" hasCustomPrompt="1"/>
          </p:nvPr>
        </p:nvSpPr>
        <p:spPr>
          <a:xfrm>
            <a:off x="20658867" y="9539795"/>
            <a:ext cx="1487422" cy="435826"/>
          </a:xfrm>
          <a:prstGeom prst="rect">
            <a:avLst/>
          </a:prstGeom>
        </p:spPr>
        <p:txBody>
          <a:bodyPr/>
          <a:lstStyle>
            <a:lvl1pPr algn="r">
              <a:lnSpc>
                <a:spcPct val="110000"/>
              </a:lnSpc>
              <a:defRPr sz="2200">
                <a:solidFill>
                  <a:srgbClr val="C0C0C0"/>
                </a:solidFill>
              </a:defRPr>
            </a:lvl1pPr>
            <a:lvl2pPr algn="r">
              <a:lnSpc>
                <a:spcPct val="110000"/>
              </a:lnSpc>
              <a:defRPr sz="2200">
                <a:solidFill>
                  <a:srgbClr val="C0C0C0"/>
                </a:solidFill>
              </a:defRPr>
            </a:lvl2pPr>
            <a:lvl3pPr algn="r">
              <a:lnSpc>
                <a:spcPct val="110000"/>
              </a:lnSpc>
              <a:defRPr sz="2200">
                <a:solidFill>
                  <a:srgbClr val="C0C0C0"/>
                </a:solidFill>
              </a:defRPr>
            </a:lvl3pPr>
            <a:lvl4pPr algn="r">
              <a:lnSpc>
                <a:spcPct val="110000"/>
              </a:lnSpc>
              <a:defRPr sz="2200">
                <a:solidFill>
                  <a:srgbClr val="C0C0C0"/>
                </a:solidFill>
              </a:defRPr>
            </a:lvl4pPr>
            <a:lvl5pPr algn="r">
              <a:lnSpc>
                <a:spcPct val="110000"/>
              </a:lnSpc>
              <a:defRPr sz="2200">
                <a:solidFill>
                  <a:srgbClr val="C0C0C0"/>
                </a:solidFill>
              </a:defRPr>
            </a:lvl5pPr>
          </a:lstStyle>
          <a:p>
            <a:pPr/>
            <a:r>
              <a:t>10 – 16</a:t>
            </a:r>
          </a:p>
          <a:p>
            <a:pPr lvl="1"/>
            <a:r>
              <a:t/>
            </a:r>
          </a:p>
          <a:p>
            <a:pPr lvl="2"/>
            <a:r>
              <a:t/>
            </a:r>
          </a:p>
          <a:p>
            <a:pPr lvl="3"/>
            <a:r>
              <a:t/>
            </a:r>
          </a:p>
          <a:p>
            <a:pPr lvl="4"/>
            <a:r>
              <a:t/>
            </a:r>
          </a:p>
        </p:txBody>
      </p:sp>
      <p:sp>
        <p:nvSpPr>
          <p:cNvPr id="321" name="Text Placeholder 14"/>
          <p:cNvSpPr/>
          <p:nvPr>
            <p:ph type="body" sz="quarter" idx="21" hasCustomPrompt="1"/>
          </p:nvPr>
        </p:nvSpPr>
        <p:spPr>
          <a:xfrm>
            <a:off x="537006" y="9539795"/>
            <a:ext cx="5519813" cy="523221"/>
          </a:xfrm>
          <a:prstGeom prst="rect">
            <a:avLst/>
          </a:prstGeom>
        </p:spPr>
        <p:txBody>
          <a:bodyPr/>
          <a:lstStyle>
            <a:lvl1pPr>
              <a:defRPr sz="2800"/>
            </a:lvl1pPr>
          </a:lstStyle>
          <a:p>
            <a:pPr/>
            <a:r>
              <a:t>Logo</a:t>
            </a:r>
          </a:p>
        </p:txBody>
      </p:sp>
      <p:sp>
        <p:nvSpPr>
          <p:cNvPr id="322" name="Line"/>
          <p:cNvSpPr/>
          <p:nvPr/>
        </p:nvSpPr>
        <p:spPr>
          <a:xfrm>
            <a:off x="537006" y="10400786"/>
            <a:ext cx="23309988" cy="1"/>
          </a:xfrm>
          <a:prstGeom prst="line">
            <a:avLst/>
          </a:prstGeom>
          <a:ln w="25400">
            <a:solidFill>
              <a:srgbClr val="000000">
                <a:alpha val="5000"/>
              </a:srgbClr>
            </a:solidFill>
            <a:miter lim="400000"/>
          </a:ln>
        </p:spPr>
        <p:txBody>
          <a:bodyPr lIns="45718" tIns="45718" rIns="45718" bIns="45718"/>
          <a:lstStyle/>
          <a:p>
            <a:pPr/>
          </a:p>
        </p:txBody>
      </p:sp>
      <p:sp>
        <p:nvSpPr>
          <p:cNvPr id="323" name="Line"/>
          <p:cNvSpPr/>
          <p:nvPr/>
        </p:nvSpPr>
        <p:spPr>
          <a:xfrm>
            <a:off x="537006" y="11373766"/>
            <a:ext cx="23309988" cy="1"/>
          </a:xfrm>
          <a:prstGeom prst="line">
            <a:avLst/>
          </a:prstGeom>
          <a:ln w="25400">
            <a:solidFill>
              <a:srgbClr val="000000">
                <a:alpha val="5000"/>
              </a:srgbClr>
            </a:solidFill>
            <a:miter lim="400000"/>
          </a:ln>
        </p:spPr>
        <p:txBody>
          <a:bodyPr lIns="45718" tIns="45718" rIns="45718" bIns="45718"/>
          <a:lstStyle/>
          <a:p>
            <a:pPr/>
          </a:p>
        </p:txBody>
      </p:sp>
      <p:sp>
        <p:nvSpPr>
          <p:cNvPr id="324" name="Line"/>
          <p:cNvSpPr/>
          <p:nvPr/>
        </p:nvSpPr>
        <p:spPr>
          <a:xfrm>
            <a:off x="537006" y="12346748"/>
            <a:ext cx="23309988" cy="1"/>
          </a:xfrm>
          <a:prstGeom prst="line">
            <a:avLst/>
          </a:prstGeom>
          <a:ln w="25400">
            <a:solidFill>
              <a:srgbClr val="000000">
                <a:alpha val="5000"/>
              </a:srgbClr>
            </a:solidFill>
            <a:miter lim="400000"/>
          </a:ln>
        </p:spPr>
        <p:txBody>
          <a:bodyPr lIns="45718" tIns="45718" rIns="45718" bIns="45718"/>
          <a:lstStyle/>
          <a:p>
            <a:pPr/>
          </a:p>
        </p:txBody>
      </p:sp>
      <p:sp>
        <p:nvSpPr>
          <p:cNvPr id="325" name="02 Logo"/>
          <p:cNvSpPr txBox="1"/>
          <p:nvPr>
            <p:ph type="title" hasCustomPrompt="1"/>
          </p:nvPr>
        </p:nvSpPr>
        <p:spPr>
          <a:xfrm>
            <a:off x="537006" y="584953"/>
            <a:ext cx="14338937" cy="1938992"/>
          </a:xfrm>
          <a:prstGeom prst="rect">
            <a:avLst/>
          </a:prstGeom>
        </p:spPr>
        <p:txBody>
          <a:bodyPr anchor="t"/>
          <a:lstStyle>
            <a:lvl1pPr>
              <a:defRPr spc="-450" sz="15000"/>
            </a:lvl1pPr>
          </a:lstStyle>
          <a:p>
            <a:pPr/>
            <a:r>
              <a:t>02 Logo</a:t>
            </a:r>
          </a:p>
        </p:txBody>
      </p:sp>
      <p:sp>
        <p:nvSpPr>
          <p:cNvPr id="326" name="Text Placeholder 14"/>
          <p:cNvSpPr/>
          <p:nvPr>
            <p:ph type="body" sz="quarter" idx="22" hasCustomPrompt="1"/>
          </p:nvPr>
        </p:nvSpPr>
        <p:spPr>
          <a:xfrm>
            <a:off x="20658867" y="10512776"/>
            <a:ext cx="1487422" cy="435826"/>
          </a:xfrm>
          <a:prstGeom prst="rect">
            <a:avLst/>
          </a:prstGeom>
        </p:spPr>
        <p:txBody>
          <a:bodyPr/>
          <a:lstStyle>
            <a:lvl1pPr algn="r">
              <a:lnSpc>
                <a:spcPct val="110000"/>
              </a:lnSpc>
              <a:defRPr sz="2200">
                <a:solidFill>
                  <a:srgbClr val="C0C0C0"/>
                </a:solidFill>
              </a:defRPr>
            </a:lvl1pPr>
          </a:lstStyle>
          <a:p>
            <a:pPr/>
            <a:r>
              <a:t>17 – 22</a:t>
            </a:r>
          </a:p>
        </p:txBody>
      </p:sp>
      <p:sp>
        <p:nvSpPr>
          <p:cNvPr id="327" name="Text Placeholder 14"/>
          <p:cNvSpPr/>
          <p:nvPr>
            <p:ph type="body" sz="quarter" idx="23" hasCustomPrompt="1"/>
          </p:nvPr>
        </p:nvSpPr>
        <p:spPr>
          <a:xfrm>
            <a:off x="537006" y="10512776"/>
            <a:ext cx="5519813" cy="523221"/>
          </a:xfrm>
          <a:prstGeom prst="rect">
            <a:avLst/>
          </a:prstGeom>
        </p:spPr>
        <p:txBody>
          <a:bodyPr/>
          <a:lstStyle>
            <a:lvl1pPr>
              <a:defRPr sz="2800"/>
            </a:lvl1pPr>
          </a:lstStyle>
          <a:p>
            <a:pPr/>
            <a:r>
              <a:t>Logo in-situ</a:t>
            </a:r>
          </a:p>
        </p:txBody>
      </p:sp>
      <p:sp>
        <p:nvSpPr>
          <p:cNvPr id="328" name="Text Placeholder 14"/>
          <p:cNvSpPr/>
          <p:nvPr>
            <p:ph type="body" sz="quarter" idx="24" hasCustomPrompt="1"/>
          </p:nvPr>
        </p:nvSpPr>
        <p:spPr>
          <a:xfrm>
            <a:off x="20658867" y="11485759"/>
            <a:ext cx="1487422" cy="435826"/>
          </a:xfrm>
          <a:prstGeom prst="rect">
            <a:avLst/>
          </a:prstGeom>
        </p:spPr>
        <p:txBody>
          <a:bodyPr/>
          <a:lstStyle>
            <a:lvl1pPr algn="r">
              <a:lnSpc>
                <a:spcPct val="110000"/>
              </a:lnSpc>
              <a:defRPr sz="2200">
                <a:solidFill>
                  <a:srgbClr val="C0C0C0"/>
                </a:solidFill>
              </a:defRPr>
            </a:lvl1pPr>
          </a:lstStyle>
          <a:p>
            <a:pPr/>
            <a:r>
              <a:t>23</a:t>
            </a:r>
          </a:p>
        </p:txBody>
      </p:sp>
      <p:sp>
        <p:nvSpPr>
          <p:cNvPr id="329" name="Text Placeholder 14"/>
          <p:cNvSpPr/>
          <p:nvPr>
            <p:ph type="body" sz="quarter" idx="25" hasCustomPrompt="1"/>
          </p:nvPr>
        </p:nvSpPr>
        <p:spPr>
          <a:xfrm>
            <a:off x="537006" y="11485759"/>
            <a:ext cx="5519813" cy="523221"/>
          </a:xfrm>
          <a:prstGeom prst="rect">
            <a:avLst/>
          </a:prstGeom>
        </p:spPr>
        <p:txBody>
          <a:bodyPr/>
          <a:lstStyle>
            <a:lvl1pPr>
              <a:defRPr sz="2800"/>
            </a:lvl1pPr>
          </a:lstStyle>
          <a:p>
            <a:pPr/>
            <a:r>
              <a:t>Positioning</a:t>
            </a:r>
          </a:p>
        </p:txBody>
      </p:sp>
      <p:sp>
        <p:nvSpPr>
          <p:cNvPr id="330" name="Text Placeholder 14"/>
          <p:cNvSpPr/>
          <p:nvPr>
            <p:ph type="body" sz="quarter" idx="26" hasCustomPrompt="1"/>
          </p:nvPr>
        </p:nvSpPr>
        <p:spPr>
          <a:xfrm>
            <a:off x="20658867" y="12458741"/>
            <a:ext cx="1487422" cy="435826"/>
          </a:xfrm>
          <a:prstGeom prst="rect">
            <a:avLst/>
          </a:prstGeom>
        </p:spPr>
        <p:txBody>
          <a:bodyPr/>
          <a:lstStyle>
            <a:lvl1pPr algn="r">
              <a:lnSpc>
                <a:spcPct val="110000"/>
              </a:lnSpc>
              <a:defRPr sz="2200">
                <a:solidFill>
                  <a:srgbClr val="C0C0C0"/>
                </a:solidFill>
              </a:defRPr>
            </a:lvl1pPr>
          </a:lstStyle>
          <a:p>
            <a:pPr/>
            <a:r>
              <a:t>24</a:t>
            </a:r>
          </a:p>
        </p:txBody>
      </p:sp>
      <p:sp>
        <p:nvSpPr>
          <p:cNvPr id="331" name="Text Placeholder 14"/>
          <p:cNvSpPr/>
          <p:nvPr>
            <p:ph type="body" sz="quarter" idx="27" hasCustomPrompt="1"/>
          </p:nvPr>
        </p:nvSpPr>
        <p:spPr>
          <a:xfrm>
            <a:off x="537006" y="12458741"/>
            <a:ext cx="5519813" cy="523221"/>
          </a:xfrm>
          <a:prstGeom prst="rect">
            <a:avLst/>
          </a:prstGeom>
        </p:spPr>
        <p:txBody>
          <a:bodyPr/>
          <a:lstStyle>
            <a:lvl1pPr>
              <a:defRPr sz="2800"/>
            </a:lvl1pPr>
          </a:lstStyle>
          <a:p>
            <a:pPr/>
            <a:r>
              <a:t>Things to avoid</a:t>
            </a:r>
          </a:p>
        </p:txBody>
      </p:sp>
      <p:sp>
        <p:nvSpPr>
          <p:cNvPr id="33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33" name="Picture Placeholder 12"/>
          <p:cNvSpPr/>
          <p:nvPr>
            <p:ph type="pic" sz="quarter" idx="28"/>
          </p:nvPr>
        </p:nvSpPr>
        <p:spPr>
          <a:xfrm>
            <a:off x="22694904" y="9539795"/>
            <a:ext cx="1152091" cy="748908"/>
          </a:xfrm>
          <a:prstGeom prst="rect">
            <a:avLst/>
          </a:prstGeom>
        </p:spPr>
        <p:txBody>
          <a:bodyPr lIns="91439" rIns="91439">
            <a:noAutofit/>
          </a:bodyPr>
          <a:lstStyle/>
          <a:p>
            <a:pPr/>
          </a:p>
        </p:txBody>
      </p:sp>
      <p:sp>
        <p:nvSpPr>
          <p:cNvPr id="334" name="Picture Placeholder 15"/>
          <p:cNvSpPr/>
          <p:nvPr>
            <p:ph type="pic" sz="quarter" idx="29"/>
          </p:nvPr>
        </p:nvSpPr>
        <p:spPr>
          <a:xfrm>
            <a:off x="22694904" y="10512776"/>
            <a:ext cx="1152091" cy="748908"/>
          </a:xfrm>
          <a:prstGeom prst="rect">
            <a:avLst/>
          </a:prstGeom>
        </p:spPr>
        <p:txBody>
          <a:bodyPr lIns="91439" rIns="91439">
            <a:noAutofit/>
          </a:bodyPr>
          <a:lstStyle/>
          <a:p>
            <a:pPr/>
          </a:p>
        </p:txBody>
      </p:sp>
      <p:sp>
        <p:nvSpPr>
          <p:cNvPr id="335" name="Picture Placeholder 19"/>
          <p:cNvSpPr/>
          <p:nvPr>
            <p:ph type="pic" sz="quarter" idx="30"/>
          </p:nvPr>
        </p:nvSpPr>
        <p:spPr>
          <a:xfrm>
            <a:off x="22694904" y="11485759"/>
            <a:ext cx="1152091" cy="748908"/>
          </a:xfrm>
          <a:prstGeom prst="rect">
            <a:avLst/>
          </a:prstGeom>
        </p:spPr>
        <p:txBody>
          <a:bodyPr lIns="91439" rIns="91439">
            <a:noAutofit/>
          </a:bodyPr>
          <a:lstStyle/>
          <a:p>
            <a:pPr/>
          </a:p>
        </p:txBody>
      </p:sp>
      <p:sp>
        <p:nvSpPr>
          <p:cNvPr id="336" name="Picture Placeholder 22"/>
          <p:cNvSpPr/>
          <p:nvPr>
            <p:ph type="pic" sz="quarter" idx="31"/>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2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2 – Grey">
    <p:bg>
      <p:bgPr>
        <a:solidFill>
          <a:srgbClr val="CCCDD1"/>
        </a:solidFill>
      </p:bgPr>
    </p:bg>
    <p:spTree>
      <p:nvGrpSpPr>
        <p:cNvPr id="1" name=""/>
        <p:cNvGrpSpPr/>
        <p:nvPr/>
      </p:nvGrpSpPr>
      <p:grpSpPr>
        <a:xfrm>
          <a:off x="0" y="0"/>
          <a:ext cx="0" cy="0"/>
          <a:chOff x="0" y="0"/>
          <a:chExt cx="0" cy="0"/>
        </a:xfrm>
      </p:grpSpPr>
      <p:sp>
        <p:nvSpPr>
          <p:cNvPr id="343"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344"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345"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346" name="Body Level One…"/>
          <p:cNvSpPr txBox="1"/>
          <p:nvPr>
            <p:ph type="body" sz="quarter" idx="1" hasCustomPrompt="1"/>
          </p:nvPr>
        </p:nvSpPr>
        <p:spPr>
          <a:xfrm>
            <a:off x="20658867" y="9539795"/>
            <a:ext cx="1487422" cy="435826"/>
          </a:xfrm>
          <a:prstGeom prst="rect">
            <a:avLst/>
          </a:prstGeom>
        </p:spPr>
        <p:txBody>
          <a:bodyPr/>
          <a:lstStyle>
            <a:lvl1pPr algn="r">
              <a:lnSpc>
                <a:spcPct val="110000"/>
              </a:lnSpc>
              <a:defRPr sz="2200">
                <a:solidFill>
                  <a:srgbClr val="F2F2F2"/>
                </a:solidFill>
              </a:defRPr>
            </a:lvl1pPr>
            <a:lvl2pPr algn="r">
              <a:lnSpc>
                <a:spcPct val="110000"/>
              </a:lnSpc>
              <a:defRPr sz="2200">
                <a:solidFill>
                  <a:srgbClr val="F2F2F2"/>
                </a:solidFill>
              </a:defRPr>
            </a:lvl2pPr>
            <a:lvl3pPr algn="r">
              <a:lnSpc>
                <a:spcPct val="110000"/>
              </a:lnSpc>
              <a:defRPr sz="2200">
                <a:solidFill>
                  <a:srgbClr val="F2F2F2"/>
                </a:solidFill>
              </a:defRPr>
            </a:lvl3pPr>
            <a:lvl4pPr algn="r">
              <a:lnSpc>
                <a:spcPct val="110000"/>
              </a:lnSpc>
              <a:defRPr sz="2200">
                <a:solidFill>
                  <a:srgbClr val="F2F2F2"/>
                </a:solidFill>
              </a:defRPr>
            </a:lvl4pPr>
            <a:lvl5pPr algn="r">
              <a:lnSpc>
                <a:spcPct val="110000"/>
              </a:lnSpc>
              <a:defRPr sz="2200">
                <a:solidFill>
                  <a:srgbClr val="F2F2F2"/>
                </a:solidFill>
              </a:defRPr>
            </a:lvl5pPr>
          </a:lstStyle>
          <a:p>
            <a:pPr/>
            <a:r>
              <a:t>10 – 16</a:t>
            </a:r>
          </a:p>
          <a:p>
            <a:pPr lvl="1"/>
            <a:r>
              <a:t/>
            </a:r>
          </a:p>
          <a:p>
            <a:pPr lvl="2"/>
            <a:r>
              <a:t/>
            </a:r>
          </a:p>
          <a:p>
            <a:pPr lvl="3"/>
            <a:r>
              <a:t/>
            </a:r>
          </a:p>
          <a:p>
            <a:pPr lvl="4"/>
            <a:r>
              <a:t/>
            </a:r>
          </a:p>
        </p:txBody>
      </p:sp>
      <p:sp>
        <p:nvSpPr>
          <p:cNvPr id="347" name="Text Placeholder 14"/>
          <p:cNvSpPr/>
          <p:nvPr>
            <p:ph type="body" sz="quarter" idx="21" hasCustomPrompt="1"/>
          </p:nvPr>
        </p:nvSpPr>
        <p:spPr>
          <a:xfrm>
            <a:off x="537006" y="9539795"/>
            <a:ext cx="5519813" cy="523221"/>
          </a:xfrm>
          <a:prstGeom prst="rect">
            <a:avLst/>
          </a:prstGeom>
        </p:spPr>
        <p:txBody>
          <a:bodyPr/>
          <a:lstStyle>
            <a:lvl1pPr>
              <a:defRPr sz="2800">
                <a:solidFill>
                  <a:srgbClr val="FFFFFF"/>
                </a:solidFill>
              </a:defRPr>
            </a:lvl1pPr>
          </a:lstStyle>
          <a:p>
            <a:pPr/>
            <a:r>
              <a:t>Logo</a:t>
            </a:r>
          </a:p>
        </p:txBody>
      </p:sp>
      <p:sp>
        <p:nvSpPr>
          <p:cNvPr id="348" name="02 Logo"/>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02 Logo</a:t>
            </a:r>
          </a:p>
        </p:txBody>
      </p:sp>
      <p:sp>
        <p:nvSpPr>
          <p:cNvPr id="349" name="Text Placeholder 14"/>
          <p:cNvSpPr/>
          <p:nvPr>
            <p:ph type="body" sz="quarter" idx="22" hasCustomPrompt="1"/>
          </p:nvPr>
        </p:nvSpPr>
        <p:spPr>
          <a:xfrm>
            <a:off x="20658867" y="10512776"/>
            <a:ext cx="1487422" cy="435826"/>
          </a:xfrm>
          <a:prstGeom prst="rect">
            <a:avLst/>
          </a:prstGeom>
        </p:spPr>
        <p:txBody>
          <a:bodyPr/>
          <a:lstStyle>
            <a:lvl1pPr algn="r">
              <a:lnSpc>
                <a:spcPct val="110000"/>
              </a:lnSpc>
              <a:defRPr sz="2200">
                <a:solidFill>
                  <a:srgbClr val="F2F2F2"/>
                </a:solidFill>
              </a:defRPr>
            </a:lvl1pPr>
          </a:lstStyle>
          <a:p>
            <a:pPr/>
            <a:r>
              <a:t>17 – 22</a:t>
            </a:r>
          </a:p>
        </p:txBody>
      </p:sp>
      <p:sp>
        <p:nvSpPr>
          <p:cNvPr id="350" name="Text Placeholder 14"/>
          <p:cNvSpPr/>
          <p:nvPr>
            <p:ph type="body" sz="quarter" idx="23" hasCustomPrompt="1"/>
          </p:nvPr>
        </p:nvSpPr>
        <p:spPr>
          <a:xfrm>
            <a:off x="537006" y="10512776"/>
            <a:ext cx="5519813" cy="523221"/>
          </a:xfrm>
          <a:prstGeom prst="rect">
            <a:avLst/>
          </a:prstGeom>
        </p:spPr>
        <p:txBody>
          <a:bodyPr/>
          <a:lstStyle>
            <a:lvl1pPr>
              <a:defRPr sz="2800">
                <a:solidFill>
                  <a:srgbClr val="FFFFFF"/>
                </a:solidFill>
              </a:defRPr>
            </a:lvl1pPr>
          </a:lstStyle>
          <a:p>
            <a:pPr/>
            <a:r>
              <a:t>Logo in-situ</a:t>
            </a:r>
          </a:p>
        </p:txBody>
      </p:sp>
      <p:sp>
        <p:nvSpPr>
          <p:cNvPr id="351" name="Text Placeholder 14"/>
          <p:cNvSpPr/>
          <p:nvPr>
            <p:ph type="body" sz="quarter" idx="24" hasCustomPrompt="1"/>
          </p:nvPr>
        </p:nvSpPr>
        <p:spPr>
          <a:xfrm>
            <a:off x="20658867" y="11485759"/>
            <a:ext cx="1487422" cy="435826"/>
          </a:xfrm>
          <a:prstGeom prst="rect">
            <a:avLst/>
          </a:prstGeom>
        </p:spPr>
        <p:txBody>
          <a:bodyPr/>
          <a:lstStyle>
            <a:lvl1pPr algn="r">
              <a:lnSpc>
                <a:spcPct val="110000"/>
              </a:lnSpc>
              <a:defRPr sz="2200">
                <a:solidFill>
                  <a:srgbClr val="F2F2F2"/>
                </a:solidFill>
              </a:defRPr>
            </a:lvl1pPr>
          </a:lstStyle>
          <a:p>
            <a:pPr/>
            <a:r>
              <a:t>23</a:t>
            </a:r>
          </a:p>
        </p:txBody>
      </p:sp>
      <p:sp>
        <p:nvSpPr>
          <p:cNvPr id="352" name="Text Placeholder 14"/>
          <p:cNvSpPr/>
          <p:nvPr>
            <p:ph type="body" sz="quarter" idx="25" hasCustomPrompt="1"/>
          </p:nvPr>
        </p:nvSpPr>
        <p:spPr>
          <a:xfrm>
            <a:off x="537006" y="11485759"/>
            <a:ext cx="5519813" cy="523221"/>
          </a:xfrm>
          <a:prstGeom prst="rect">
            <a:avLst/>
          </a:prstGeom>
        </p:spPr>
        <p:txBody>
          <a:bodyPr/>
          <a:lstStyle>
            <a:lvl1pPr>
              <a:defRPr sz="2800">
                <a:solidFill>
                  <a:srgbClr val="FFFFFF"/>
                </a:solidFill>
              </a:defRPr>
            </a:lvl1pPr>
          </a:lstStyle>
          <a:p>
            <a:pPr/>
            <a:r>
              <a:t>Positioning</a:t>
            </a:r>
          </a:p>
        </p:txBody>
      </p:sp>
      <p:sp>
        <p:nvSpPr>
          <p:cNvPr id="353" name="Text Placeholder 14"/>
          <p:cNvSpPr/>
          <p:nvPr>
            <p:ph type="body" sz="quarter" idx="26" hasCustomPrompt="1"/>
          </p:nvPr>
        </p:nvSpPr>
        <p:spPr>
          <a:xfrm>
            <a:off x="20658867" y="12458741"/>
            <a:ext cx="1487422" cy="435826"/>
          </a:xfrm>
          <a:prstGeom prst="rect">
            <a:avLst/>
          </a:prstGeom>
        </p:spPr>
        <p:txBody>
          <a:bodyPr/>
          <a:lstStyle>
            <a:lvl1pPr algn="r">
              <a:lnSpc>
                <a:spcPct val="110000"/>
              </a:lnSpc>
              <a:defRPr sz="2200">
                <a:solidFill>
                  <a:srgbClr val="F2F2F2"/>
                </a:solidFill>
              </a:defRPr>
            </a:lvl1pPr>
          </a:lstStyle>
          <a:p>
            <a:pPr/>
            <a:r>
              <a:t>24</a:t>
            </a:r>
          </a:p>
        </p:txBody>
      </p:sp>
      <p:sp>
        <p:nvSpPr>
          <p:cNvPr id="354" name="Text Placeholder 14"/>
          <p:cNvSpPr/>
          <p:nvPr>
            <p:ph type="body" sz="quarter" idx="27"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35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56" name="Picture Placeholder 12"/>
          <p:cNvSpPr/>
          <p:nvPr>
            <p:ph type="pic" sz="quarter" idx="28"/>
          </p:nvPr>
        </p:nvSpPr>
        <p:spPr>
          <a:xfrm>
            <a:off x="22694904" y="9539795"/>
            <a:ext cx="1152091" cy="748908"/>
          </a:xfrm>
          <a:prstGeom prst="rect">
            <a:avLst/>
          </a:prstGeom>
        </p:spPr>
        <p:txBody>
          <a:bodyPr lIns="91439" rIns="91439">
            <a:noAutofit/>
          </a:bodyPr>
          <a:lstStyle/>
          <a:p>
            <a:pPr/>
          </a:p>
        </p:txBody>
      </p:sp>
      <p:sp>
        <p:nvSpPr>
          <p:cNvPr id="357" name="Picture Placeholder 15"/>
          <p:cNvSpPr/>
          <p:nvPr>
            <p:ph type="pic" sz="quarter" idx="29"/>
          </p:nvPr>
        </p:nvSpPr>
        <p:spPr>
          <a:xfrm>
            <a:off x="22694904" y="10512776"/>
            <a:ext cx="1152091" cy="748908"/>
          </a:xfrm>
          <a:prstGeom prst="rect">
            <a:avLst/>
          </a:prstGeom>
        </p:spPr>
        <p:txBody>
          <a:bodyPr lIns="91439" rIns="91439">
            <a:noAutofit/>
          </a:bodyPr>
          <a:lstStyle/>
          <a:p>
            <a:pPr/>
          </a:p>
        </p:txBody>
      </p:sp>
      <p:sp>
        <p:nvSpPr>
          <p:cNvPr id="358" name="Picture Placeholder 19"/>
          <p:cNvSpPr/>
          <p:nvPr>
            <p:ph type="pic" sz="quarter" idx="30"/>
          </p:nvPr>
        </p:nvSpPr>
        <p:spPr>
          <a:xfrm>
            <a:off x="22694904" y="11485759"/>
            <a:ext cx="1152091" cy="748908"/>
          </a:xfrm>
          <a:prstGeom prst="rect">
            <a:avLst/>
          </a:prstGeom>
        </p:spPr>
        <p:txBody>
          <a:bodyPr lIns="91439" rIns="91439">
            <a:noAutofit/>
          </a:bodyPr>
          <a:lstStyle/>
          <a:p>
            <a:pPr/>
          </a:p>
        </p:txBody>
      </p:sp>
      <p:sp>
        <p:nvSpPr>
          <p:cNvPr id="359" name="Picture Placeholder 22"/>
          <p:cNvSpPr/>
          <p:nvPr>
            <p:ph type="pic" sz="quarter" idx="31"/>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2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2 – Dark">
    <p:bg>
      <p:bgPr>
        <a:solidFill>
          <a:srgbClr val="000000"/>
        </a:solidFill>
      </p:bgPr>
    </p:bg>
    <p:spTree>
      <p:nvGrpSpPr>
        <p:cNvPr id="1" name=""/>
        <p:cNvGrpSpPr/>
        <p:nvPr/>
      </p:nvGrpSpPr>
      <p:grpSpPr>
        <a:xfrm>
          <a:off x="0" y="0"/>
          <a:ext cx="0" cy="0"/>
          <a:chOff x="0" y="0"/>
          <a:chExt cx="0" cy="0"/>
        </a:xfrm>
      </p:grpSpPr>
      <p:sp>
        <p:nvSpPr>
          <p:cNvPr id="366"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367"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368"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369" name="Body Level One…"/>
          <p:cNvSpPr txBox="1"/>
          <p:nvPr>
            <p:ph type="body" sz="quarter" idx="1" hasCustomPrompt="1"/>
          </p:nvPr>
        </p:nvSpPr>
        <p:spPr>
          <a:xfrm>
            <a:off x="20658867" y="9539795"/>
            <a:ext cx="1487422" cy="435826"/>
          </a:xfrm>
          <a:prstGeom prst="rect">
            <a:avLst/>
          </a:prstGeom>
        </p:spPr>
        <p:txBody>
          <a:bodyPr/>
          <a:lstStyle>
            <a:lvl1pPr algn="r">
              <a:lnSpc>
                <a:spcPct val="110000"/>
              </a:lnSpc>
              <a:defRPr sz="2200">
                <a:solidFill>
                  <a:srgbClr val="808080"/>
                </a:solidFill>
              </a:defRPr>
            </a:lvl1pPr>
            <a:lvl2pPr algn="r">
              <a:lnSpc>
                <a:spcPct val="110000"/>
              </a:lnSpc>
              <a:defRPr sz="2200">
                <a:solidFill>
                  <a:srgbClr val="808080"/>
                </a:solidFill>
              </a:defRPr>
            </a:lvl2pPr>
            <a:lvl3pPr algn="r">
              <a:lnSpc>
                <a:spcPct val="110000"/>
              </a:lnSpc>
              <a:defRPr sz="2200">
                <a:solidFill>
                  <a:srgbClr val="808080"/>
                </a:solidFill>
              </a:defRPr>
            </a:lvl3pPr>
            <a:lvl4pPr algn="r">
              <a:lnSpc>
                <a:spcPct val="110000"/>
              </a:lnSpc>
              <a:defRPr sz="2200">
                <a:solidFill>
                  <a:srgbClr val="808080"/>
                </a:solidFill>
              </a:defRPr>
            </a:lvl4pPr>
            <a:lvl5pPr algn="r">
              <a:lnSpc>
                <a:spcPct val="110000"/>
              </a:lnSpc>
              <a:defRPr sz="2200">
                <a:solidFill>
                  <a:srgbClr val="808080"/>
                </a:solidFill>
              </a:defRPr>
            </a:lvl5pPr>
          </a:lstStyle>
          <a:p>
            <a:pPr/>
            <a:r>
              <a:t>10 – 16</a:t>
            </a:r>
          </a:p>
          <a:p>
            <a:pPr lvl="1"/>
            <a:r>
              <a:t/>
            </a:r>
          </a:p>
          <a:p>
            <a:pPr lvl="2"/>
            <a:r>
              <a:t/>
            </a:r>
          </a:p>
          <a:p>
            <a:pPr lvl="3"/>
            <a:r>
              <a:t/>
            </a:r>
          </a:p>
          <a:p>
            <a:pPr lvl="4"/>
            <a:r>
              <a:t/>
            </a:r>
          </a:p>
        </p:txBody>
      </p:sp>
      <p:sp>
        <p:nvSpPr>
          <p:cNvPr id="370" name="Text Placeholder 14"/>
          <p:cNvSpPr/>
          <p:nvPr>
            <p:ph type="body" sz="quarter" idx="21" hasCustomPrompt="1"/>
          </p:nvPr>
        </p:nvSpPr>
        <p:spPr>
          <a:xfrm>
            <a:off x="537006" y="9539795"/>
            <a:ext cx="5519813" cy="523221"/>
          </a:xfrm>
          <a:prstGeom prst="rect">
            <a:avLst/>
          </a:prstGeom>
        </p:spPr>
        <p:txBody>
          <a:bodyPr/>
          <a:lstStyle>
            <a:lvl1pPr>
              <a:defRPr sz="2800">
                <a:solidFill>
                  <a:srgbClr val="FFFFFF"/>
                </a:solidFill>
              </a:defRPr>
            </a:lvl1pPr>
          </a:lstStyle>
          <a:p>
            <a:pPr/>
            <a:r>
              <a:t>Logo</a:t>
            </a:r>
          </a:p>
        </p:txBody>
      </p:sp>
      <p:sp>
        <p:nvSpPr>
          <p:cNvPr id="371" name="02 Logo"/>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02 Logo</a:t>
            </a:r>
          </a:p>
        </p:txBody>
      </p:sp>
      <p:sp>
        <p:nvSpPr>
          <p:cNvPr id="372" name="Text Placeholder 14"/>
          <p:cNvSpPr/>
          <p:nvPr>
            <p:ph type="body" sz="quarter" idx="22" hasCustomPrompt="1"/>
          </p:nvPr>
        </p:nvSpPr>
        <p:spPr>
          <a:xfrm>
            <a:off x="20658867" y="10512776"/>
            <a:ext cx="1487422" cy="435826"/>
          </a:xfrm>
          <a:prstGeom prst="rect">
            <a:avLst/>
          </a:prstGeom>
        </p:spPr>
        <p:txBody>
          <a:bodyPr/>
          <a:lstStyle>
            <a:lvl1pPr algn="r">
              <a:lnSpc>
                <a:spcPct val="110000"/>
              </a:lnSpc>
              <a:defRPr sz="2200">
                <a:solidFill>
                  <a:srgbClr val="808080"/>
                </a:solidFill>
              </a:defRPr>
            </a:lvl1pPr>
          </a:lstStyle>
          <a:p>
            <a:pPr/>
            <a:r>
              <a:t>17 – 22</a:t>
            </a:r>
          </a:p>
        </p:txBody>
      </p:sp>
      <p:sp>
        <p:nvSpPr>
          <p:cNvPr id="373" name="Text Placeholder 14"/>
          <p:cNvSpPr/>
          <p:nvPr>
            <p:ph type="body" sz="quarter" idx="23" hasCustomPrompt="1"/>
          </p:nvPr>
        </p:nvSpPr>
        <p:spPr>
          <a:xfrm>
            <a:off x="537006" y="10512776"/>
            <a:ext cx="5519813" cy="523221"/>
          </a:xfrm>
          <a:prstGeom prst="rect">
            <a:avLst/>
          </a:prstGeom>
        </p:spPr>
        <p:txBody>
          <a:bodyPr/>
          <a:lstStyle>
            <a:lvl1pPr>
              <a:defRPr sz="2800">
                <a:solidFill>
                  <a:srgbClr val="FFFFFF"/>
                </a:solidFill>
              </a:defRPr>
            </a:lvl1pPr>
          </a:lstStyle>
          <a:p>
            <a:pPr/>
            <a:r>
              <a:t>Logo in-situ</a:t>
            </a:r>
          </a:p>
        </p:txBody>
      </p:sp>
      <p:sp>
        <p:nvSpPr>
          <p:cNvPr id="374" name="Text Placeholder 14"/>
          <p:cNvSpPr/>
          <p:nvPr>
            <p:ph type="body" sz="quarter" idx="24" hasCustomPrompt="1"/>
          </p:nvPr>
        </p:nvSpPr>
        <p:spPr>
          <a:xfrm>
            <a:off x="20658867" y="11485759"/>
            <a:ext cx="1487422" cy="435826"/>
          </a:xfrm>
          <a:prstGeom prst="rect">
            <a:avLst/>
          </a:prstGeom>
        </p:spPr>
        <p:txBody>
          <a:bodyPr/>
          <a:lstStyle>
            <a:lvl1pPr algn="r">
              <a:lnSpc>
                <a:spcPct val="110000"/>
              </a:lnSpc>
              <a:defRPr sz="2200">
                <a:solidFill>
                  <a:srgbClr val="808080"/>
                </a:solidFill>
              </a:defRPr>
            </a:lvl1pPr>
          </a:lstStyle>
          <a:p>
            <a:pPr/>
            <a:r>
              <a:t>23</a:t>
            </a:r>
          </a:p>
        </p:txBody>
      </p:sp>
      <p:sp>
        <p:nvSpPr>
          <p:cNvPr id="375" name="Text Placeholder 14"/>
          <p:cNvSpPr/>
          <p:nvPr>
            <p:ph type="body" sz="quarter" idx="25" hasCustomPrompt="1"/>
          </p:nvPr>
        </p:nvSpPr>
        <p:spPr>
          <a:xfrm>
            <a:off x="537006" y="11485759"/>
            <a:ext cx="5519813" cy="523221"/>
          </a:xfrm>
          <a:prstGeom prst="rect">
            <a:avLst/>
          </a:prstGeom>
        </p:spPr>
        <p:txBody>
          <a:bodyPr/>
          <a:lstStyle>
            <a:lvl1pPr>
              <a:defRPr sz="2800">
                <a:solidFill>
                  <a:srgbClr val="FFFFFF"/>
                </a:solidFill>
              </a:defRPr>
            </a:lvl1pPr>
          </a:lstStyle>
          <a:p>
            <a:pPr/>
            <a:r>
              <a:t>Positioning</a:t>
            </a:r>
          </a:p>
        </p:txBody>
      </p:sp>
      <p:sp>
        <p:nvSpPr>
          <p:cNvPr id="376" name="Text Placeholder 14"/>
          <p:cNvSpPr/>
          <p:nvPr>
            <p:ph type="body" sz="quarter" idx="26" hasCustomPrompt="1"/>
          </p:nvPr>
        </p:nvSpPr>
        <p:spPr>
          <a:xfrm>
            <a:off x="20658867" y="12458741"/>
            <a:ext cx="1487422" cy="435826"/>
          </a:xfrm>
          <a:prstGeom prst="rect">
            <a:avLst/>
          </a:prstGeom>
        </p:spPr>
        <p:txBody>
          <a:bodyPr/>
          <a:lstStyle>
            <a:lvl1pPr algn="r">
              <a:lnSpc>
                <a:spcPct val="110000"/>
              </a:lnSpc>
              <a:defRPr sz="2200">
                <a:solidFill>
                  <a:srgbClr val="808080"/>
                </a:solidFill>
              </a:defRPr>
            </a:lvl1pPr>
          </a:lstStyle>
          <a:p>
            <a:pPr/>
            <a:r>
              <a:t>24</a:t>
            </a:r>
          </a:p>
        </p:txBody>
      </p:sp>
      <p:sp>
        <p:nvSpPr>
          <p:cNvPr id="377" name="Text Placeholder 14"/>
          <p:cNvSpPr/>
          <p:nvPr>
            <p:ph type="body" sz="quarter" idx="27"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37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79" name="Picture Placeholder 12"/>
          <p:cNvSpPr/>
          <p:nvPr>
            <p:ph type="pic" sz="quarter" idx="28"/>
          </p:nvPr>
        </p:nvSpPr>
        <p:spPr>
          <a:xfrm>
            <a:off x="22694904" y="9539795"/>
            <a:ext cx="1152091" cy="748908"/>
          </a:xfrm>
          <a:prstGeom prst="rect">
            <a:avLst/>
          </a:prstGeom>
        </p:spPr>
        <p:txBody>
          <a:bodyPr lIns="91439" rIns="91439">
            <a:noAutofit/>
          </a:bodyPr>
          <a:lstStyle/>
          <a:p>
            <a:pPr/>
          </a:p>
        </p:txBody>
      </p:sp>
      <p:sp>
        <p:nvSpPr>
          <p:cNvPr id="380" name="Picture Placeholder 15"/>
          <p:cNvSpPr/>
          <p:nvPr>
            <p:ph type="pic" sz="quarter" idx="29"/>
          </p:nvPr>
        </p:nvSpPr>
        <p:spPr>
          <a:xfrm>
            <a:off x="22694904" y="10512776"/>
            <a:ext cx="1152091" cy="748908"/>
          </a:xfrm>
          <a:prstGeom prst="rect">
            <a:avLst/>
          </a:prstGeom>
        </p:spPr>
        <p:txBody>
          <a:bodyPr lIns="91439" rIns="91439">
            <a:noAutofit/>
          </a:bodyPr>
          <a:lstStyle/>
          <a:p>
            <a:pPr/>
          </a:p>
        </p:txBody>
      </p:sp>
      <p:sp>
        <p:nvSpPr>
          <p:cNvPr id="381" name="Picture Placeholder 19"/>
          <p:cNvSpPr/>
          <p:nvPr>
            <p:ph type="pic" sz="quarter" idx="30"/>
          </p:nvPr>
        </p:nvSpPr>
        <p:spPr>
          <a:xfrm>
            <a:off x="22694904" y="11485759"/>
            <a:ext cx="1152091" cy="748908"/>
          </a:xfrm>
          <a:prstGeom prst="rect">
            <a:avLst/>
          </a:prstGeom>
        </p:spPr>
        <p:txBody>
          <a:bodyPr lIns="91439" rIns="91439">
            <a:noAutofit/>
          </a:bodyPr>
          <a:lstStyle/>
          <a:p>
            <a:pPr/>
          </a:p>
        </p:txBody>
      </p:sp>
      <p:sp>
        <p:nvSpPr>
          <p:cNvPr id="382" name="Picture Placeholder 22"/>
          <p:cNvSpPr/>
          <p:nvPr>
            <p:ph type="pic" sz="quarter" idx="31"/>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2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1">
    <p:spTree>
      <p:nvGrpSpPr>
        <p:cNvPr id="1" name=""/>
        <p:cNvGrpSpPr/>
        <p:nvPr/>
      </p:nvGrpSpPr>
      <p:grpSpPr>
        <a:xfrm>
          <a:off x="0" y="0"/>
          <a:ext cx="0" cy="0"/>
          <a:chOff x="0" y="0"/>
          <a:chExt cx="0" cy="0"/>
        </a:xfrm>
      </p:grpSpPr>
      <p:sp>
        <p:nvSpPr>
          <p:cNvPr id="389"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lvl1pPr>
          </a:lstStyle>
          <a:p>
            <a:pPr/>
            <a:r>
              <a:t>Logo</a:t>
            </a:r>
          </a:p>
        </p:txBody>
      </p:sp>
      <p:sp>
        <p:nvSpPr>
          <p:cNvPr id="39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9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1 – Grey">
    <p:bg>
      <p:bgPr>
        <a:solidFill>
          <a:srgbClr val="CCCDD1"/>
        </a:solidFill>
      </p:bgPr>
    </p:bg>
    <p:spTree>
      <p:nvGrpSpPr>
        <p:cNvPr id="1" name=""/>
        <p:cNvGrpSpPr/>
        <p:nvPr/>
      </p:nvGrpSpPr>
      <p:grpSpPr>
        <a:xfrm>
          <a:off x="0" y="0"/>
          <a:ext cx="0" cy="0"/>
          <a:chOff x="0" y="0"/>
          <a:chExt cx="0" cy="0"/>
        </a:xfrm>
      </p:grpSpPr>
      <p:sp>
        <p:nvSpPr>
          <p:cNvPr id="398" name="Rounded Rectangle"/>
          <p:cNvSpPr/>
          <p:nvPr/>
        </p:nvSpPr>
        <p:spPr>
          <a:xfrm>
            <a:off x="6435356" y="508000"/>
            <a:ext cx="17411724" cy="12700000"/>
          </a:xfrm>
          <a:prstGeom prst="roundRect">
            <a:avLst>
              <a:gd name="adj" fmla="val 1524"/>
            </a:avLst>
          </a:prstGeom>
          <a:solidFill>
            <a:srgbClr val="000000">
              <a:alpha val="3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399"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40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4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402" name="Picture Placeholder 4"/>
          <p:cNvSpPr/>
          <p:nvPr>
            <p:ph type="pic" idx="21"/>
          </p:nvPr>
        </p:nvSpPr>
        <p:spPr>
          <a:xfrm>
            <a:off x="6438587" y="508000"/>
            <a:ext cx="17408494" cy="1270000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2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1 – Dark">
    <p:bg>
      <p:bgPr>
        <a:solidFill>
          <a:srgbClr val="000000"/>
        </a:solidFill>
      </p:bgPr>
    </p:bg>
    <p:spTree>
      <p:nvGrpSpPr>
        <p:cNvPr id="1" name=""/>
        <p:cNvGrpSpPr/>
        <p:nvPr/>
      </p:nvGrpSpPr>
      <p:grpSpPr>
        <a:xfrm>
          <a:off x="0" y="0"/>
          <a:ext cx="0" cy="0"/>
          <a:chOff x="0" y="0"/>
          <a:chExt cx="0" cy="0"/>
        </a:xfrm>
      </p:grpSpPr>
      <p:sp>
        <p:nvSpPr>
          <p:cNvPr id="409"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10"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411"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41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413" name="Picture Placeholder 4"/>
          <p:cNvSpPr/>
          <p:nvPr>
            <p:ph type="pic" idx="21"/>
          </p:nvPr>
        </p:nvSpPr>
        <p:spPr>
          <a:xfrm>
            <a:off x="6438587" y="508000"/>
            <a:ext cx="17408494" cy="1270000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2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2">
    <p:spTree>
      <p:nvGrpSpPr>
        <p:cNvPr id="1" name=""/>
        <p:cNvGrpSpPr/>
        <p:nvPr/>
      </p:nvGrpSpPr>
      <p:grpSpPr>
        <a:xfrm>
          <a:off x="0" y="0"/>
          <a:ext cx="0" cy="0"/>
          <a:chOff x="0" y="0"/>
          <a:chExt cx="0" cy="0"/>
        </a:xfrm>
      </p:grpSpPr>
      <p:sp>
        <p:nvSpPr>
          <p:cNvPr id="420"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21" name="Body Level One…"/>
          <p:cNvSpPr txBox="1"/>
          <p:nvPr>
            <p:ph type="body" sz="quarter" idx="1" hasCustomPrompt="1"/>
          </p:nvPr>
        </p:nvSpPr>
        <p:spPr>
          <a:xfrm>
            <a:off x="6940694" y="965321"/>
            <a:ext cx="2021842" cy="307778"/>
          </a:xfrm>
          <a:prstGeom prst="rect">
            <a:avLst/>
          </a:prstGeom>
        </p:spPr>
        <p:txBody>
          <a:bodyPr lIns="0" tIns="0" rIns="0" bIns="0"/>
          <a:lstStyle>
            <a:lvl1pPr marL="14400" indent="-28800">
              <a:spcBef>
                <a:spcPts val="200"/>
              </a:spcBef>
              <a:defRPr sz="2000"/>
            </a:lvl1pPr>
            <a:lvl2pPr marL="14400" indent="-14400">
              <a:spcBef>
                <a:spcPts val="200"/>
              </a:spcBef>
              <a:defRPr sz="2000"/>
            </a:lvl2pPr>
            <a:lvl3pPr marL="14400" indent="-14400">
              <a:spcBef>
                <a:spcPts val="200"/>
              </a:spcBef>
              <a:defRPr sz="2000"/>
            </a:lvl3pPr>
            <a:lvl4pPr marL="14400" indent="-14400">
              <a:spcBef>
                <a:spcPts val="200"/>
              </a:spcBef>
              <a:defRPr sz="2000"/>
            </a:lvl4pPr>
            <a:lvl5pPr marL="14400" indent="-14400">
              <a:spcBef>
                <a:spcPts val="200"/>
              </a:spcBef>
              <a:defRPr sz="2000"/>
            </a:lvl5pPr>
          </a:lstStyle>
          <a:p>
            <a:pPr/>
            <a:r>
              <a:t>Primary</a:t>
            </a:r>
          </a:p>
          <a:p>
            <a:pPr lvl="1"/>
            <a:r>
              <a:t/>
            </a:r>
          </a:p>
          <a:p>
            <a:pPr lvl="2"/>
            <a:r>
              <a:t/>
            </a:r>
          </a:p>
          <a:p>
            <a:pPr lvl="3"/>
            <a:r>
              <a:t/>
            </a:r>
          </a:p>
          <a:p>
            <a:pPr lvl="4"/>
            <a:r>
              <a:t/>
            </a:r>
          </a:p>
        </p:txBody>
      </p:sp>
      <p:sp>
        <p:nvSpPr>
          <p:cNvPr id="422" name="Text Placeholder 14"/>
          <p:cNvSpPr/>
          <p:nvPr>
            <p:ph type="body" sz="quarter" idx="21"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423" name="Picture Placeholder 4"/>
          <p:cNvSpPr/>
          <p:nvPr>
            <p:ph type="pic" idx="22"/>
          </p:nvPr>
        </p:nvSpPr>
        <p:spPr>
          <a:xfrm>
            <a:off x="11964716" y="958971"/>
            <a:ext cx="11378013" cy="11765751"/>
          </a:xfrm>
          <a:prstGeom prst="rect">
            <a:avLst/>
          </a:prstGeom>
        </p:spPr>
        <p:txBody>
          <a:bodyPr lIns="91439" rIns="91439">
            <a:noAutofit/>
          </a:bodyPr>
          <a:lstStyle/>
          <a:p>
            <a:pPr/>
          </a:p>
        </p:txBody>
      </p:sp>
      <p:sp>
        <p:nvSpPr>
          <p:cNvPr id="424"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lvl1pPr>
          </a:lstStyle>
          <a:p>
            <a:pPr/>
            <a:r>
              <a:t>Logo</a:t>
            </a:r>
          </a:p>
        </p:txBody>
      </p:sp>
      <p:sp>
        <p:nvSpPr>
          <p:cNvPr id="425" name="Text Placeholder 14"/>
          <p:cNvSpPr/>
          <p:nvPr>
            <p:ph type="body" sz="quarter" idx="23"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42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2 – Grey">
    <p:bg>
      <p:bgPr>
        <a:solidFill>
          <a:srgbClr val="CCCDD1"/>
        </a:solidFill>
      </p:bgPr>
    </p:bg>
    <p:spTree>
      <p:nvGrpSpPr>
        <p:cNvPr id="1" name=""/>
        <p:cNvGrpSpPr/>
        <p:nvPr/>
      </p:nvGrpSpPr>
      <p:grpSpPr>
        <a:xfrm>
          <a:off x="0" y="0"/>
          <a:ext cx="0" cy="0"/>
          <a:chOff x="0" y="0"/>
          <a:chExt cx="0" cy="0"/>
        </a:xfrm>
      </p:grpSpPr>
      <p:sp>
        <p:nvSpPr>
          <p:cNvPr id="433"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34" name="Body Level One…"/>
          <p:cNvSpPr txBox="1"/>
          <p:nvPr>
            <p:ph type="body" sz="quarter" idx="1" hasCustomPrompt="1"/>
          </p:nvPr>
        </p:nvSpPr>
        <p:spPr>
          <a:xfrm>
            <a:off x="6940694" y="965321"/>
            <a:ext cx="2021842" cy="307778"/>
          </a:xfrm>
          <a:prstGeom prst="rect">
            <a:avLst/>
          </a:prstGeom>
        </p:spPr>
        <p:txBody>
          <a:bodyPr lIns="0" tIns="0" rIns="0" bIns="0"/>
          <a:lstStyle>
            <a:lvl1pPr marL="14400" indent="-28800">
              <a:spcBef>
                <a:spcPts val="200"/>
              </a:spcBef>
              <a:defRPr sz="2000">
                <a:solidFill>
                  <a:srgbClr val="FFFFFF"/>
                </a:solidFill>
              </a:defRPr>
            </a:lvl1pPr>
            <a:lvl2pPr marL="14400" indent="-14400">
              <a:spcBef>
                <a:spcPts val="200"/>
              </a:spcBef>
              <a:defRPr sz="2000">
                <a:solidFill>
                  <a:srgbClr val="FFFFFF"/>
                </a:solidFill>
              </a:defRPr>
            </a:lvl2pPr>
            <a:lvl3pPr marL="14400" indent="-14400">
              <a:spcBef>
                <a:spcPts val="200"/>
              </a:spcBef>
              <a:defRPr sz="2000">
                <a:solidFill>
                  <a:srgbClr val="FFFFFF"/>
                </a:solidFill>
              </a:defRPr>
            </a:lvl3pPr>
            <a:lvl4pPr marL="14400" indent="-14400">
              <a:spcBef>
                <a:spcPts val="200"/>
              </a:spcBef>
              <a:defRPr sz="2000">
                <a:solidFill>
                  <a:srgbClr val="FFFFFF"/>
                </a:solidFill>
              </a:defRPr>
            </a:lvl4pPr>
            <a:lvl5pPr marL="14400" indent="-14400">
              <a:spcBef>
                <a:spcPts val="200"/>
              </a:spcBef>
              <a:defRPr sz="2000">
                <a:solidFill>
                  <a:srgbClr val="FFFFFF"/>
                </a:solidFill>
              </a:defRPr>
            </a:lvl5pPr>
          </a:lstStyle>
          <a:p>
            <a:pPr/>
            <a:r>
              <a:t>Primary</a:t>
            </a:r>
          </a:p>
          <a:p>
            <a:pPr lvl="1"/>
            <a:r>
              <a:t/>
            </a:r>
          </a:p>
          <a:p>
            <a:pPr lvl="2"/>
            <a:r>
              <a:t/>
            </a:r>
          </a:p>
          <a:p>
            <a:pPr lvl="3"/>
            <a:r>
              <a:t/>
            </a:r>
          </a:p>
          <a:p>
            <a:pPr lvl="4"/>
            <a:r>
              <a:t/>
            </a:r>
          </a:p>
        </p:txBody>
      </p:sp>
      <p:sp>
        <p:nvSpPr>
          <p:cNvPr id="435" name="Text Placeholder 14"/>
          <p:cNvSpPr/>
          <p:nvPr>
            <p:ph type="body" sz="quarter" idx="21" hasCustomPrompt="1"/>
          </p:nvPr>
        </p:nvSpPr>
        <p:spPr>
          <a:xfrm>
            <a:off x="6940694" y="1501855"/>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436"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437" name="Text Placeholder 14"/>
          <p:cNvSpPr/>
          <p:nvPr>
            <p:ph type="body" sz="quarter" idx="22"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43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439" name="Picture Placeholder 4"/>
          <p:cNvSpPr/>
          <p:nvPr>
            <p:ph type="pic" idx="23"/>
          </p:nvPr>
        </p:nvSpPr>
        <p:spPr>
          <a:xfrm>
            <a:off x="11964716" y="958971"/>
            <a:ext cx="11378013" cy="1176575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ntro – Dark">
    <p:bg>
      <p:bgPr>
        <a:solidFill>
          <a:srgbClr val="000000"/>
        </a:solidFill>
      </p:bgPr>
    </p:bg>
    <p:spTree>
      <p:nvGrpSpPr>
        <p:cNvPr id="1" name=""/>
        <p:cNvGrpSpPr/>
        <p:nvPr/>
      </p:nvGrpSpPr>
      <p:grpSpPr>
        <a:xfrm>
          <a:off x="0" y="0"/>
          <a:ext cx="0" cy="0"/>
          <a:chOff x="0" y="0"/>
          <a:chExt cx="0" cy="0"/>
        </a:xfrm>
      </p:grpSpPr>
      <p:sp>
        <p:nvSpPr>
          <p:cNvPr id="2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0" name="Body Level One…"/>
          <p:cNvSpPr txBox="1"/>
          <p:nvPr>
            <p:ph type="body" sz="quarter" idx="1" hasCustomPrompt="1"/>
          </p:nvPr>
        </p:nvSpPr>
        <p:spPr>
          <a:xfrm>
            <a:off x="537005" y="12477071"/>
            <a:ext cx="4956049" cy="707887"/>
          </a:xfrm>
          <a:prstGeom prst="rect">
            <a:avLst/>
          </a:prstGeom>
        </p:spPr>
        <p:txBody>
          <a:bodyPr anchor="b"/>
          <a:lstStyle>
            <a:lvl1pPr>
              <a:defRPr sz="2000">
                <a:solidFill>
                  <a:srgbClr val="FFFFFF"/>
                </a:solidFill>
              </a:defRPr>
            </a:lvl1pPr>
            <a:lvl2pPr>
              <a:defRPr sz="2000">
                <a:solidFill>
                  <a:srgbClr val="FFFFFF"/>
                </a:solidFill>
              </a:defRPr>
            </a:lvl2pPr>
            <a:lvl3pPr>
              <a:defRPr sz="2000">
                <a:solidFill>
                  <a:srgbClr val="FFFFFF"/>
                </a:solidFill>
              </a:defRPr>
            </a:lvl3pPr>
            <a:lvl4pPr>
              <a:defRPr sz="2000">
                <a:solidFill>
                  <a:srgbClr val="FFFFFF"/>
                </a:solidFill>
              </a:defRPr>
            </a:lvl4pPr>
            <a:lvl5pPr>
              <a:defRPr sz="2000">
                <a:solidFill>
                  <a:srgbClr val="FFFFFF"/>
                </a:solidFill>
              </a:defRPr>
            </a:lvl5pPr>
          </a:lstStyle>
          <a:p>
            <a:pPr/>
            <a:r>
              <a:t>© Company</a:t>
            </a:r>
          </a:p>
          <a:p>
            <a:pPr lvl="1"/>
            <a:r>
              <a:t/>
            </a:r>
          </a:p>
          <a:p>
            <a:pPr lvl="2"/>
            <a:r>
              <a:t/>
            </a:r>
          </a:p>
          <a:p>
            <a:pPr lvl="3"/>
            <a:r>
              <a:t/>
            </a:r>
          </a:p>
          <a:p>
            <a:pPr lvl="4"/>
            <a:r>
              <a:t/>
            </a:r>
          </a:p>
        </p:txBody>
      </p:sp>
      <p:sp>
        <p:nvSpPr>
          <p:cNvPr id="31" name="TMSBrand Guidelines"/>
          <p:cNvSpPr txBox="1"/>
          <p:nvPr>
            <p:ph type="title" hasCustomPrompt="1"/>
          </p:nvPr>
        </p:nvSpPr>
        <p:spPr>
          <a:xfrm>
            <a:off x="537005" y="584953"/>
            <a:ext cx="15922194" cy="3785652"/>
          </a:xfrm>
          <a:prstGeom prst="rect">
            <a:avLst/>
          </a:prstGeom>
        </p:spPr>
        <p:txBody>
          <a:bodyPr anchor="t"/>
          <a:lstStyle>
            <a:lvl1pPr>
              <a:defRPr spc="-450" sz="15000">
                <a:solidFill>
                  <a:srgbClr val="FFFFFF"/>
                </a:solidFill>
              </a:defRPr>
            </a:lvl1pPr>
          </a:lstStyle>
          <a:p>
            <a:pPr/>
            <a:r>
              <a:t>TMSBrand Guidelines</a:t>
            </a:r>
          </a:p>
        </p:txBody>
      </p:sp>
    </p:spTree>
  </p:cSld>
  <p:clrMapOvr>
    <a:masterClrMapping/>
  </p:clrMapOvr>
  <p:transition xmlns:p14="http://schemas.microsoft.com/office/powerpoint/2010/main" spd="med" advClick="1"/>
</p:sldLayout>
</file>

<file path=ppt/slideLayouts/slideLayout3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2 – Dark">
    <p:bg>
      <p:bgPr>
        <a:solidFill>
          <a:srgbClr val="000000"/>
        </a:solidFill>
      </p:bgPr>
    </p:bg>
    <p:spTree>
      <p:nvGrpSpPr>
        <p:cNvPr id="1" name=""/>
        <p:cNvGrpSpPr/>
        <p:nvPr/>
      </p:nvGrpSpPr>
      <p:grpSpPr>
        <a:xfrm>
          <a:off x="0" y="0"/>
          <a:ext cx="0" cy="0"/>
          <a:chOff x="0" y="0"/>
          <a:chExt cx="0" cy="0"/>
        </a:xfrm>
      </p:grpSpPr>
      <p:sp>
        <p:nvSpPr>
          <p:cNvPr id="446"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47" name="Body Level One…"/>
          <p:cNvSpPr txBox="1"/>
          <p:nvPr>
            <p:ph type="body" sz="quarter" idx="1" hasCustomPrompt="1"/>
          </p:nvPr>
        </p:nvSpPr>
        <p:spPr>
          <a:xfrm>
            <a:off x="6940694" y="965321"/>
            <a:ext cx="2021842" cy="307778"/>
          </a:xfrm>
          <a:prstGeom prst="rect">
            <a:avLst/>
          </a:prstGeom>
        </p:spPr>
        <p:txBody>
          <a:bodyPr lIns="0" tIns="0" rIns="0" bIns="0"/>
          <a:lstStyle>
            <a:lvl1pPr marL="14400" indent="-28800">
              <a:spcBef>
                <a:spcPts val="200"/>
              </a:spcBef>
              <a:defRPr sz="2000">
                <a:solidFill>
                  <a:srgbClr val="FFFFFF"/>
                </a:solidFill>
              </a:defRPr>
            </a:lvl1pPr>
            <a:lvl2pPr marL="14400" indent="-14400">
              <a:spcBef>
                <a:spcPts val="200"/>
              </a:spcBef>
              <a:defRPr sz="2000">
                <a:solidFill>
                  <a:srgbClr val="FFFFFF"/>
                </a:solidFill>
              </a:defRPr>
            </a:lvl2pPr>
            <a:lvl3pPr marL="14400" indent="-14400">
              <a:spcBef>
                <a:spcPts val="200"/>
              </a:spcBef>
              <a:defRPr sz="2000">
                <a:solidFill>
                  <a:srgbClr val="FFFFFF"/>
                </a:solidFill>
              </a:defRPr>
            </a:lvl3pPr>
            <a:lvl4pPr marL="14400" indent="-14400">
              <a:spcBef>
                <a:spcPts val="200"/>
              </a:spcBef>
              <a:defRPr sz="2000">
                <a:solidFill>
                  <a:srgbClr val="FFFFFF"/>
                </a:solidFill>
              </a:defRPr>
            </a:lvl4pPr>
            <a:lvl5pPr marL="14400" indent="-14400">
              <a:spcBef>
                <a:spcPts val="200"/>
              </a:spcBef>
              <a:defRPr sz="2000">
                <a:solidFill>
                  <a:srgbClr val="FFFFFF"/>
                </a:solidFill>
              </a:defRPr>
            </a:lvl5pPr>
          </a:lstStyle>
          <a:p>
            <a:pPr/>
            <a:r>
              <a:t>Primary</a:t>
            </a:r>
          </a:p>
          <a:p>
            <a:pPr lvl="1"/>
            <a:r>
              <a:t/>
            </a:r>
          </a:p>
          <a:p>
            <a:pPr lvl="2"/>
            <a:r>
              <a:t/>
            </a:r>
          </a:p>
          <a:p>
            <a:pPr lvl="3"/>
            <a:r>
              <a:t/>
            </a:r>
          </a:p>
          <a:p>
            <a:pPr lvl="4"/>
            <a:r>
              <a:t/>
            </a:r>
          </a:p>
        </p:txBody>
      </p:sp>
      <p:sp>
        <p:nvSpPr>
          <p:cNvPr id="448" name="Text Placeholder 14"/>
          <p:cNvSpPr/>
          <p:nvPr>
            <p:ph type="body" sz="quarter" idx="21"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449"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450" name="Text Placeholder 14"/>
          <p:cNvSpPr/>
          <p:nvPr>
            <p:ph type="body" sz="quarter" idx="22"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45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452" name="Picture Placeholder 4"/>
          <p:cNvSpPr/>
          <p:nvPr>
            <p:ph type="pic" idx="23"/>
          </p:nvPr>
        </p:nvSpPr>
        <p:spPr>
          <a:xfrm>
            <a:off x="11964716" y="958971"/>
            <a:ext cx="11378013" cy="1176575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3">
    <p:spTree>
      <p:nvGrpSpPr>
        <p:cNvPr id="1" name=""/>
        <p:cNvGrpSpPr/>
        <p:nvPr/>
      </p:nvGrpSpPr>
      <p:grpSpPr>
        <a:xfrm>
          <a:off x="0" y="0"/>
          <a:ext cx="0" cy="0"/>
          <a:chOff x="0" y="0"/>
          <a:chExt cx="0" cy="0"/>
        </a:xfrm>
      </p:grpSpPr>
      <p:sp>
        <p:nvSpPr>
          <p:cNvPr id="459"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60" name="Body Level One…"/>
          <p:cNvSpPr txBox="1"/>
          <p:nvPr>
            <p:ph type="body" sz="quarter" idx="1" hasCustomPrompt="1"/>
          </p:nvPr>
        </p:nvSpPr>
        <p:spPr>
          <a:xfrm>
            <a:off x="6940694" y="7212320"/>
            <a:ext cx="2021842" cy="307778"/>
          </a:xfrm>
          <a:prstGeom prst="rect">
            <a:avLst/>
          </a:prstGeom>
        </p:spPr>
        <p:txBody>
          <a:bodyPr lIns="0" tIns="0" rIns="0" bIns="0"/>
          <a:lstStyle>
            <a:lvl1pPr marL="14400" indent="-28800">
              <a:spcBef>
                <a:spcPts val="200"/>
              </a:spcBef>
              <a:defRPr sz="2000"/>
            </a:lvl1pPr>
            <a:lvl2pPr marL="14400" indent="-14400">
              <a:spcBef>
                <a:spcPts val="200"/>
              </a:spcBef>
              <a:defRPr sz="2000"/>
            </a:lvl2pPr>
            <a:lvl3pPr marL="14400" indent="-14400">
              <a:spcBef>
                <a:spcPts val="200"/>
              </a:spcBef>
              <a:defRPr sz="2000"/>
            </a:lvl3pPr>
            <a:lvl4pPr marL="14400" indent="-14400">
              <a:spcBef>
                <a:spcPts val="200"/>
              </a:spcBef>
              <a:defRPr sz="2000"/>
            </a:lvl4pPr>
            <a:lvl5pPr marL="14400" indent="-14400">
              <a:spcBef>
                <a:spcPts val="200"/>
              </a:spcBef>
              <a:defRPr sz="2000"/>
            </a:lvl5pPr>
          </a:lstStyle>
          <a:p>
            <a:pPr/>
            <a:r>
              <a:t>Secondary</a:t>
            </a:r>
          </a:p>
          <a:p>
            <a:pPr lvl="1"/>
            <a:r>
              <a:t/>
            </a:r>
          </a:p>
          <a:p>
            <a:pPr lvl="2"/>
            <a:r>
              <a:t/>
            </a:r>
          </a:p>
          <a:p>
            <a:pPr lvl="3"/>
            <a:r>
              <a:t/>
            </a:r>
          </a:p>
          <a:p>
            <a:pPr lvl="4"/>
            <a:r>
              <a:t/>
            </a:r>
          </a:p>
        </p:txBody>
      </p:sp>
      <p:sp>
        <p:nvSpPr>
          <p:cNvPr id="461" name="Text Placeholder 14"/>
          <p:cNvSpPr/>
          <p:nvPr>
            <p:ph type="body" sz="quarter" idx="21" hasCustomPrompt="1"/>
          </p:nvPr>
        </p:nvSpPr>
        <p:spPr>
          <a:xfrm>
            <a:off x="6940694" y="7742246"/>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462" name="Picture Placeholder 12"/>
          <p:cNvSpPr/>
          <p:nvPr>
            <p:ph type="pic" sz="quarter" idx="22"/>
          </p:nvPr>
        </p:nvSpPr>
        <p:spPr>
          <a:xfrm>
            <a:off x="11963923" y="956591"/>
            <a:ext cx="5517500" cy="5522255"/>
          </a:xfrm>
          <a:prstGeom prst="rect">
            <a:avLst/>
          </a:prstGeom>
        </p:spPr>
        <p:txBody>
          <a:bodyPr lIns="91439" rIns="91439">
            <a:noAutofit/>
          </a:bodyPr>
          <a:lstStyle/>
          <a:p>
            <a:pPr/>
          </a:p>
        </p:txBody>
      </p:sp>
      <p:sp>
        <p:nvSpPr>
          <p:cNvPr id="463" name="Picture Placeholder 15"/>
          <p:cNvSpPr/>
          <p:nvPr>
            <p:ph type="pic" sz="quarter" idx="23"/>
          </p:nvPr>
        </p:nvSpPr>
        <p:spPr>
          <a:xfrm>
            <a:off x="17827141" y="7203588"/>
            <a:ext cx="5518011" cy="5522510"/>
          </a:xfrm>
          <a:prstGeom prst="rect">
            <a:avLst/>
          </a:prstGeom>
        </p:spPr>
        <p:txBody>
          <a:bodyPr lIns="91439" rIns="91439">
            <a:noAutofit/>
          </a:bodyPr>
          <a:lstStyle/>
          <a:p>
            <a:pPr/>
          </a:p>
        </p:txBody>
      </p:sp>
      <p:sp>
        <p:nvSpPr>
          <p:cNvPr id="464" name="Picture Placeholder 14"/>
          <p:cNvSpPr/>
          <p:nvPr>
            <p:ph type="pic" sz="quarter" idx="24"/>
          </p:nvPr>
        </p:nvSpPr>
        <p:spPr>
          <a:xfrm>
            <a:off x="11963948" y="7203588"/>
            <a:ext cx="5517756" cy="5522510"/>
          </a:xfrm>
          <a:prstGeom prst="rect">
            <a:avLst/>
          </a:prstGeom>
        </p:spPr>
        <p:txBody>
          <a:bodyPr lIns="91439" rIns="91439">
            <a:noAutofit/>
          </a:bodyPr>
          <a:lstStyle/>
          <a:p>
            <a:pPr/>
          </a:p>
        </p:txBody>
      </p:sp>
      <p:sp>
        <p:nvSpPr>
          <p:cNvPr id="465" name="Text Placeholder 14"/>
          <p:cNvSpPr/>
          <p:nvPr>
            <p:ph type="body" sz="quarter" idx="25"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lvl1pPr>
          </a:lstStyle>
          <a:p>
            <a:pPr/>
            <a:r>
              <a:t>Primary</a:t>
            </a:r>
          </a:p>
        </p:txBody>
      </p:sp>
      <p:sp>
        <p:nvSpPr>
          <p:cNvPr id="466" name="Text Placeholder 14"/>
          <p:cNvSpPr/>
          <p:nvPr>
            <p:ph type="body" sz="quarter" idx="26"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467"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lvl1pPr>
          </a:lstStyle>
          <a:p>
            <a:pPr/>
            <a:r>
              <a:t>Logo</a:t>
            </a:r>
          </a:p>
        </p:txBody>
      </p:sp>
      <p:sp>
        <p:nvSpPr>
          <p:cNvPr id="468" name="Text Placeholder 14"/>
          <p:cNvSpPr/>
          <p:nvPr>
            <p:ph type="body" sz="quarter" idx="27"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46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470" name="Picture Placeholder 13"/>
          <p:cNvSpPr/>
          <p:nvPr>
            <p:ph type="pic" sz="quarter" idx="28"/>
          </p:nvPr>
        </p:nvSpPr>
        <p:spPr>
          <a:xfrm>
            <a:off x="17827141" y="956590"/>
            <a:ext cx="5517755" cy="552251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3 – Grey">
    <p:bg>
      <p:bgPr>
        <a:solidFill>
          <a:srgbClr val="CCCDD1"/>
        </a:solidFill>
      </p:bgPr>
    </p:bg>
    <p:spTree>
      <p:nvGrpSpPr>
        <p:cNvPr id="1" name=""/>
        <p:cNvGrpSpPr/>
        <p:nvPr/>
      </p:nvGrpSpPr>
      <p:grpSpPr>
        <a:xfrm>
          <a:off x="0" y="0"/>
          <a:ext cx="0" cy="0"/>
          <a:chOff x="0" y="0"/>
          <a:chExt cx="0" cy="0"/>
        </a:xfrm>
      </p:grpSpPr>
      <p:sp>
        <p:nvSpPr>
          <p:cNvPr id="477"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78" name="Body Level One…"/>
          <p:cNvSpPr txBox="1"/>
          <p:nvPr>
            <p:ph type="body" sz="quarter" idx="1" hasCustomPrompt="1"/>
          </p:nvPr>
        </p:nvSpPr>
        <p:spPr>
          <a:xfrm>
            <a:off x="6940694" y="7212320"/>
            <a:ext cx="2021842" cy="307778"/>
          </a:xfrm>
          <a:prstGeom prst="rect">
            <a:avLst/>
          </a:prstGeom>
        </p:spPr>
        <p:txBody>
          <a:bodyPr lIns="0" tIns="0" rIns="0" bIns="0"/>
          <a:lstStyle>
            <a:lvl1pPr marL="14400" indent="-28800">
              <a:spcBef>
                <a:spcPts val="200"/>
              </a:spcBef>
              <a:defRPr sz="2000">
                <a:solidFill>
                  <a:srgbClr val="FFFFFF"/>
                </a:solidFill>
              </a:defRPr>
            </a:lvl1pPr>
            <a:lvl2pPr marL="14400" indent="-14400">
              <a:spcBef>
                <a:spcPts val="200"/>
              </a:spcBef>
              <a:defRPr sz="2000">
                <a:solidFill>
                  <a:srgbClr val="FFFFFF"/>
                </a:solidFill>
              </a:defRPr>
            </a:lvl2pPr>
            <a:lvl3pPr marL="14400" indent="-14400">
              <a:spcBef>
                <a:spcPts val="200"/>
              </a:spcBef>
              <a:defRPr sz="2000">
                <a:solidFill>
                  <a:srgbClr val="FFFFFF"/>
                </a:solidFill>
              </a:defRPr>
            </a:lvl3pPr>
            <a:lvl4pPr marL="14400" indent="-14400">
              <a:spcBef>
                <a:spcPts val="200"/>
              </a:spcBef>
              <a:defRPr sz="2000">
                <a:solidFill>
                  <a:srgbClr val="FFFFFF"/>
                </a:solidFill>
              </a:defRPr>
            </a:lvl4pPr>
            <a:lvl5pPr marL="14400" indent="-14400">
              <a:spcBef>
                <a:spcPts val="200"/>
              </a:spcBef>
              <a:defRPr sz="2000">
                <a:solidFill>
                  <a:srgbClr val="FFFFFF"/>
                </a:solidFill>
              </a:defRPr>
            </a:lvl5pPr>
          </a:lstStyle>
          <a:p>
            <a:pPr/>
            <a:r>
              <a:t>Secondary</a:t>
            </a:r>
          </a:p>
          <a:p>
            <a:pPr lvl="1"/>
            <a:r>
              <a:t/>
            </a:r>
          </a:p>
          <a:p>
            <a:pPr lvl="2"/>
            <a:r>
              <a:t/>
            </a:r>
          </a:p>
          <a:p>
            <a:pPr lvl="3"/>
            <a:r>
              <a:t/>
            </a:r>
          </a:p>
          <a:p>
            <a:pPr lvl="4"/>
            <a:r>
              <a:t/>
            </a:r>
          </a:p>
        </p:txBody>
      </p:sp>
      <p:sp>
        <p:nvSpPr>
          <p:cNvPr id="479" name="Text Placeholder 14"/>
          <p:cNvSpPr/>
          <p:nvPr>
            <p:ph type="body" sz="quarter" idx="21" hasCustomPrompt="1"/>
          </p:nvPr>
        </p:nvSpPr>
        <p:spPr>
          <a:xfrm>
            <a:off x="6940694" y="7742246"/>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480" name="Text Placeholder 14"/>
          <p:cNvSpPr/>
          <p:nvPr>
            <p:ph type="body" sz="quarter" idx="22"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Primary</a:t>
            </a:r>
          </a:p>
        </p:txBody>
      </p:sp>
      <p:sp>
        <p:nvSpPr>
          <p:cNvPr id="481" name="Text Placeholder 14"/>
          <p:cNvSpPr/>
          <p:nvPr>
            <p:ph type="body" sz="quarter" idx="23" hasCustomPrompt="1"/>
          </p:nvPr>
        </p:nvSpPr>
        <p:spPr>
          <a:xfrm>
            <a:off x="6940694" y="1501855"/>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482"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483"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48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485" name="Picture Placeholder 12"/>
          <p:cNvSpPr/>
          <p:nvPr>
            <p:ph type="pic" sz="quarter" idx="25"/>
          </p:nvPr>
        </p:nvSpPr>
        <p:spPr>
          <a:xfrm>
            <a:off x="11963923" y="956591"/>
            <a:ext cx="5517500" cy="5522255"/>
          </a:xfrm>
          <a:prstGeom prst="rect">
            <a:avLst/>
          </a:prstGeom>
        </p:spPr>
        <p:txBody>
          <a:bodyPr lIns="91439" rIns="91439">
            <a:noAutofit/>
          </a:bodyPr>
          <a:lstStyle/>
          <a:p>
            <a:pPr/>
          </a:p>
        </p:txBody>
      </p:sp>
      <p:sp>
        <p:nvSpPr>
          <p:cNvPr id="486" name="Picture Placeholder 15"/>
          <p:cNvSpPr/>
          <p:nvPr>
            <p:ph type="pic" sz="quarter" idx="26"/>
          </p:nvPr>
        </p:nvSpPr>
        <p:spPr>
          <a:xfrm>
            <a:off x="17827141" y="7203588"/>
            <a:ext cx="5518011" cy="5522510"/>
          </a:xfrm>
          <a:prstGeom prst="rect">
            <a:avLst/>
          </a:prstGeom>
        </p:spPr>
        <p:txBody>
          <a:bodyPr lIns="91439" rIns="91439">
            <a:noAutofit/>
          </a:bodyPr>
          <a:lstStyle/>
          <a:p>
            <a:pPr/>
          </a:p>
        </p:txBody>
      </p:sp>
      <p:sp>
        <p:nvSpPr>
          <p:cNvPr id="487" name="Picture Placeholder 14"/>
          <p:cNvSpPr/>
          <p:nvPr>
            <p:ph type="pic" sz="quarter" idx="27"/>
          </p:nvPr>
        </p:nvSpPr>
        <p:spPr>
          <a:xfrm>
            <a:off x="11963948" y="7203588"/>
            <a:ext cx="5517756" cy="5522510"/>
          </a:xfrm>
          <a:prstGeom prst="rect">
            <a:avLst/>
          </a:prstGeom>
        </p:spPr>
        <p:txBody>
          <a:bodyPr lIns="91439" rIns="91439">
            <a:noAutofit/>
          </a:bodyPr>
          <a:lstStyle/>
          <a:p>
            <a:pPr/>
          </a:p>
        </p:txBody>
      </p:sp>
      <p:sp>
        <p:nvSpPr>
          <p:cNvPr id="488" name="Picture Placeholder 13"/>
          <p:cNvSpPr/>
          <p:nvPr>
            <p:ph type="pic" sz="quarter" idx="28"/>
          </p:nvPr>
        </p:nvSpPr>
        <p:spPr>
          <a:xfrm>
            <a:off x="17827141" y="956590"/>
            <a:ext cx="5517755" cy="552251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3 – Dark">
    <p:bg>
      <p:bgPr>
        <a:solidFill>
          <a:srgbClr val="000000"/>
        </a:solidFill>
      </p:bgPr>
    </p:bg>
    <p:spTree>
      <p:nvGrpSpPr>
        <p:cNvPr id="1" name=""/>
        <p:cNvGrpSpPr/>
        <p:nvPr/>
      </p:nvGrpSpPr>
      <p:grpSpPr>
        <a:xfrm>
          <a:off x="0" y="0"/>
          <a:ext cx="0" cy="0"/>
          <a:chOff x="0" y="0"/>
          <a:chExt cx="0" cy="0"/>
        </a:xfrm>
      </p:grpSpPr>
      <p:sp>
        <p:nvSpPr>
          <p:cNvPr id="495"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96" name="Body Level One…"/>
          <p:cNvSpPr txBox="1"/>
          <p:nvPr>
            <p:ph type="body" sz="quarter" idx="1" hasCustomPrompt="1"/>
          </p:nvPr>
        </p:nvSpPr>
        <p:spPr>
          <a:xfrm>
            <a:off x="6940694" y="7212320"/>
            <a:ext cx="2021842" cy="307778"/>
          </a:xfrm>
          <a:prstGeom prst="rect">
            <a:avLst/>
          </a:prstGeom>
        </p:spPr>
        <p:txBody>
          <a:bodyPr lIns="0" tIns="0" rIns="0" bIns="0"/>
          <a:lstStyle>
            <a:lvl1pPr marL="14400" indent="-28800">
              <a:spcBef>
                <a:spcPts val="200"/>
              </a:spcBef>
              <a:defRPr sz="2000">
                <a:solidFill>
                  <a:srgbClr val="FFFFFF"/>
                </a:solidFill>
              </a:defRPr>
            </a:lvl1pPr>
            <a:lvl2pPr marL="14400" indent="-14400">
              <a:spcBef>
                <a:spcPts val="200"/>
              </a:spcBef>
              <a:defRPr sz="2000">
                <a:solidFill>
                  <a:srgbClr val="FFFFFF"/>
                </a:solidFill>
              </a:defRPr>
            </a:lvl2pPr>
            <a:lvl3pPr marL="14400" indent="-14400">
              <a:spcBef>
                <a:spcPts val="200"/>
              </a:spcBef>
              <a:defRPr sz="2000">
                <a:solidFill>
                  <a:srgbClr val="FFFFFF"/>
                </a:solidFill>
              </a:defRPr>
            </a:lvl3pPr>
            <a:lvl4pPr marL="14400" indent="-14400">
              <a:spcBef>
                <a:spcPts val="200"/>
              </a:spcBef>
              <a:defRPr sz="2000">
                <a:solidFill>
                  <a:srgbClr val="FFFFFF"/>
                </a:solidFill>
              </a:defRPr>
            </a:lvl4pPr>
            <a:lvl5pPr marL="14400" indent="-14400">
              <a:spcBef>
                <a:spcPts val="200"/>
              </a:spcBef>
              <a:defRPr sz="2000">
                <a:solidFill>
                  <a:srgbClr val="FFFFFF"/>
                </a:solidFill>
              </a:defRPr>
            </a:lvl5pPr>
          </a:lstStyle>
          <a:p>
            <a:pPr/>
            <a:r>
              <a:t>Secondary</a:t>
            </a:r>
          </a:p>
          <a:p>
            <a:pPr lvl="1"/>
            <a:r>
              <a:t/>
            </a:r>
          </a:p>
          <a:p>
            <a:pPr lvl="2"/>
            <a:r>
              <a:t/>
            </a:r>
          </a:p>
          <a:p>
            <a:pPr lvl="3"/>
            <a:r>
              <a:t/>
            </a:r>
          </a:p>
          <a:p>
            <a:pPr lvl="4"/>
            <a:r>
              <a:t/>
            </a:r>
          </a:p>
        </p:txBody>
      </p:sp>
      <p:sp>
        <p:nvSpPr>
          <p:cNvPr id="497" name="Text Placeholder 14"/>
          <p:cNvSpPr/>
          <p:nvPr>
            <p:ph type="body" sz="quarter" idx="21" hasCustomPrompt="1"/>
          </p:nvPr>
        </p:nvSpPr>
        <p:spPr>
          <a:xfrm>
            <a:off x="6940694" y="7742246"/>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498" name="Text Placeholder 14"/>
          <p:cNvSpPr/>
          <p:nvPr>
            <p:ph type="body" sz="quarter" idx="22"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Primary</a:t>
            </a:r>
          </a:p>
        </p:txBody>
      </p:sp>
      <p:sp>
        <p:nvSpPr>
          <p:cNvPr id="499" name="Text Placeholder 14"/>
          <p:cNvSpPr/>
          <p:nvPr>
            <p:ph type="body" sz="quarter" idx="23"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500"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501"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0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503" name="Picture Placeholder 12"/>
          <p:cNvSpPr/>
          <p:nvPr>
            <p:ph type="pic" sz="quarter" idx="25"/>
          </p:nvPr>
        </p:nvSpPr>
        <p:spPr>
          <a:xfrm>
            <a:off x="11963923" y="956591"/>
            <a:ext cx="5517500" cy="5522255"/>
          </a:xfrm>
          <a:prstGeom prst="rect">
            <a:avLst/>
          </a:prstGeom>
        </p:spPr>
        <p:txBody>
          <a:bodyPr lIns="91439" rIns="91439">
            <a:noAutofit/>
          </a:bodyPr>
          <a:lstStyle/>
          <a:p>
            <a:pPr/>
          </a:p>
        </p:txBody>
      </p:sp>
      <p:sp>
        <p:nvSpPr>
          <p:cNvPr id="504" name="Picture Placeholder 15"/>
          <p:cNvSpPr/>
          <p:nvPr>
            <p:ph type="pic" sz="quarter" idx="26"/>
          </p:nvPr>
        </p:nvSpPr>
        <p:spPr>
          <a:xfrm>
            <a:off x="17827141" y="7203588"/>
            <a:ext cx="5518011" cy="5522510"/>
          </a:xfrm>
          <a:prstGeom prst="rect">
            <a:avLst/>
          </a:prstGeom>
        </p:spPr>
        <p:txBody>
          <a:bodyPr lIns="91439" rIns="91439">
            <a:noAutofit/>
          </a:bodyPr>
          <a:lstStyle/>
          <a:p>
            <a:pPr/>
          </a:p>
        </p:txBody>
      </p:sp>
      <p:sp>
        <p:nvSpPr>
          <p:cNvPr id="505" name="Picture Placeholder 14"/>
          <p:cNvSpPr/>
          <p:nvPr>
            <p:ph type="pic" sz="quarter" idx="27"/>
          </p:nvPr>
        </p:nvSpPr>
        <p:spPr>
          <a:xfrm>
            <a:off x="11963948" y="7203588"/>
            <a:ext cx="5517756" cy="5522510"/>
          </a:xfrm>
          <a:prstGeom prst="rect">
            <a:avLst/>
          </a:prstGeom>
        </p:spPr>
        <p:txBody>
          <a:bodyPr lIns="91439" rIns="91439">
            <a:noAutofit/>
          </a:bodyPr>
          <a:lstStyle/>
          <a:p>
            <a:pPr/>
          </a:p>
        </p:txBody>
      </p:sp>
      <p:sp>
        <p:nvSpPr>
          <p:cNvPr id="506" name="Picture Placeholder 13"/>
          <p:cNvSpPr/>
          <p:nvPr>
            <p:ph type="pic" sz="quarter" idx="28"/>
          </p:nvPr>
        </p:nvSpPr>
        <p:spPr>
          <a:xfrm>
            <a:off x="17827141" y="956590"/>
            <a:ext cx="5517755" cy="552251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4">
    <p:spTree>
      <p:nvGrpSpPr>
        <p:cNvPr id="1" name=""/>
        <p:cNvGrpSpPr/>
        <p:nvPr/>
      </p:nvGrpSpPr>
      <p:grpSpPr>
        <a:xfrm>
          <a:off x="0" y="0"/>
          <a:ext cx="0" cy="0"/>
          <a:chOff x="0" y="0"/>
          <a:chExt cx="0" cy="0"/>
        </a:xfrm>
      </p:grpSpPr>
      <p:sp>
        <p:nvSpPr>
          <p:cNvPr id="513" name="Rounded Rectangle"/>
          <p:cNvSpPr/>
          <p:nvPr/>
        </p:nvSpPr>
        <p:spPr>
          <a:xfrm>
            <a:off x="6435356" y="508000"/>
            <a:ext cx="17411724" cy="12700000"/>
          </a:xfrm>
          <a:prstGeom prst="roundRect">
            <a:avLst>
              <a:gd name="adj" fmla="val 1524"/>
            </a:avLst>
          </a:prstGeom>
          <a:solidFill>
            <a:srgbClr val="000000">
              <a:alpha val="5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514" name="Body Level One…"/>
          <p:cNvSpPr txBox="1"/>
          <p:nvPr>
            <p:ph type="body" sz="quarter" idx="1" hasCustomPrompt="1"/>
          </p:nvPr>
        </p:nvSpPr>
        <p:spPr>
          <a:xfrm>
            <a:off x="6940694" y="7212320"/>
            <a:ext cx="2021842" cy="307778"/>
          </a:xfrm>
          <a:prstGeom prst="rect">
            <a:avLst/>
          </a:prstGeom>
        </p:spPr>
        <p:txBody>
          <a:bodyPr lIns="0" tIns="0" rIns="0" bIns="0"/>
          <a:lstStyle>
            <a:lvl1pPr marL="14400" indent="-28800">
              <a:spcBef>
                <a:spcPts val="200"/>
              </a:spcBef>
              <a:defRPr sz="2000"/>
            </a:lvl1pPr>
            <a:lvl2pPr marL="14400" indent="-14400">
              <a:spcBef>
                <a:spcPts val="200"/>
              </a:spcBef>
              <a:defRPr sz="2000"/>
            </a:lvl2pPr>
            <a:lvl3pPr marL="14400" indent="-14400">
              <a:spcBef>
                <a:spcPts val="200"/>
              </a:spcBef>
              <a:defRPr sz="2000"/>
            </a:lvl3pPr>
            <a:lvl4pPr marL="14400" indent="-14400">
              <a:spcBef>
                <a:spcPts val="200"/>
              </a:spcBef>
              <a:defRPr sz="2000"/>
            </a:lvl4pPr>
            <a:lvl5pPr marL="14400" indent="-14400">
              <a:spcBef>
                <a:spcPts val="200"/>
              </a:spcBef>
              <a:defRPr sz="2000"/>
            </a:lvl5pPr>
          </a:lstStyle>
          <a:p>
            <a:pPr/>
            <a:r>
              <a:t>Secondary</a:t>
            </a:r>
          </a:p>
          <a:p>
            <a:pPr lvl="1"/>
            <a:r>
              <a:t/>
            </a:r>
          </a:p>
          <a:p>
            <a:pPr lvl="2"/>
            <a:r>
              <a:t/>
            </a:r>
          </a:p>
          <a:p>
            <a:pPr lvl="3"/>
            <a:r>
              <a:t/>
            </a:r>
          </a:p>
          <a:p>
            <a:pPr lvl="4"/>
            <a:r>
              <a:t/>
            </a:r>
          </a:p>
        </p:txBody>
      </p:sp>
      <p:sp>
        <p:nvSpPr>
          <p:cNvPr id="515" name="Text Placeholder 14"/>
          <p:cNvSpPr/>
          <p:nvPr>
            <p:ph type="body" sz="quarter" idx="21" hasCustomPrompt="1"/>
          </p:nvPr>
        </p:nvSpPr>
        <p:spPr>
          <a:xfrm>
            <a:off x="6940694" y="7742246"/>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516" name="Text Placeholder 14"/>
          <p:cNvSpPr/>
          <p:nvPr>
            <p:ph type="body" sz="quarter" idx="22"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lvl1pPr>
          </a:lstStyle>
          <a:p>
            <a:pPr/>
            <a:r>
              <a:t>Primary</a:t>
            </a:r>
          </a:p>
        </p:txBody>
      </p:sp>
      <p:sp>
        <p:nvSpPr>
          <p:cNvPr id="517" name="Text Placeholder 14"/>
          <p:cNvSpPr/>
          <p:nvPr>
            <p:ph type="body" sz="quarter" idx="23"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518"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lvl1pPr>
          </a:lstStyle>
          <a:p>
            <a:pPr/>
            <a:r>
              <a:t>Logo</a:t>
            </a:r>
          </a:p>
        </p:txBody>
      </p:sp>
      <p:sp>
        <p:nvSpPr>
          <p:cNvPr id="519"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2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521" name="Picture Placeholder 11"/>
          <p:cNvSpPr/>
          <p:nvPr>
            <p:ph type="pic" sz="quarter" idx="25"/>
          </p:nvPr>
        </p:nvSpPr>
        <p:spPr>
          <a:xfrm>
            <a:off x="11963923" y="7203588"/>
            <a:ext cx="11382776" cy="5522517"/>
          </a:xfrm>
          <a:prstGeom prst="rect">
            <a:avLst/>
          </a:prstGeom>
        </p:spPr>
        <p:txBody>
          <a:bodyPr lIns="91439" rIns="91439">
            <a:noAutofit/>
          </a:bodyPr>
          <a:lstStyle/>
          <a:p>
            <a:pPr/>
          </a:p>
        </p:txBody>
      </p:sp>
      <p:sp>
        <p:nvSpPr>
          <p:cNvPr id="522" name="Picture Placeholder 10"/>
          <p:cNvSpPr/>
          <p:nvPr>
            <p:ph type="pic" sz="quarter" idx="26"/>
          </p:nvPr>
        </p:nvSpPr>
        <p:spPr>
          <a:xfrm>
            <a:off x="11963923" y="956591"/>
            <a:ext cx="11375574" cy="5522517"/>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4 – Grey">
    <p:bg>
      <p:bgPr>
        <a:solidFill>
          <a:srgbClr val="CCCDD1"/>
        </a:solidFill>
      </p:bgPr>
    </p:bg>
    <p:spTree>
      <p:nvGrpSpPr>
        <p:cNvPr id="1" name=""/>
        <p:cNvGrpSpPr/>
        <p:nvPr/>
      </p:nvGrpSpPr>
      <p:grpSpPr>
        <a:xfrm>
          <a:off x="0" y="0"/>
          <a:ext cx="0" cy="0"/>
          <a:chOff x="0" y="0"/>
          <a:chExt cx="0" cy="0"/>
        </a:xfrm>
      </p:grpSpPr>
      <p:sp>
        <p:nvSpPr>
          <p:cNvPr id="529" name="Rounded Rectangle"/>
          <p:cNvSpPr/>
          <p:nvPr/>
        </p:nvSpPr>
        <p:spPr>
          <a:xfrm>
            <a:off x="6435356" y="508000"/>
            <a:ext cx="17411724" cy="12700000"/>
          </a:xfrm>
          <a:prstGeom prst="roundRect">
            <a:avLst>
              <a:gd name="adj" fmla="val 1524"/>
            </a:avLst>
          </a:prstGeom>
          <a:solidFill>
            <a:srgbClr val="000000">
              <a:alpha val="5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530" name="Body Level One…"/>
          <p:cNvSpPr txBox="1"/>
          <p:nvPr>
            <p:ph type="body" sz="quarter" idx="1" hasCustomPrompt="1"/>
          </p:nvPr>
        </p:nvSpPr>
        <p:spPr>
          <a:xfrm>
            <a:off x="6940694" y="7212320"/>
            <a:ext cx="2021842" cy="307778"/>
          </a:xfrm>
          <a:prstGeom prst="rect">
            <a:avLst/>
          </a:prstGeom>
        </p:spPr>
        <p:txBody>
          <a:bodyPr lIns="0" tIns="0" rIns="0" bIns="0"/>
          <a:lstStyle>
            <a:lvl1pPr marL="14400" indent="-28800">
              <a:spcBef>
                <a:spcPts val="200"/>
              </a:spcBef>
              <a:defRPr sz="2000">
                <a:solidFill>
                  <a:srgbClr val="FFFFFF"/>
                </a:solidFill>
              </a:defRPr>
            </a:lvl1pPr>
            <a:lvl2pPr marL="14400" indent="-14400">
              <a:spcBef>
                <a:spcPts val="200"/>
              </a:spcBef>
              <a:defRPr sz="2000">
                <a:solidFill>
                  <a:srgbClr val="FFFFFF"/>
                </a:solidFill>
              </a:defRPr>
            </a:lvl2pPr>
            <a:lvl3pPr marL="14400" indent="-14400">
              <a:spcBef>
                <a:spcPts val="200"/>
              </a:spcBef>
              <a:defRPr sz="2000">
                <a:solidFill>
                  <a:srgbClr val="FFFFFF"/>
                </a:solidFill>
              </a:defRPr>
            </a:lvl3pPr>
            <a:lvl4pPr marL="14400" indent="-14400">
              <a:spcBef>
                <a:spcPts val="200"/>
              </a:spcBef>
              <a:defRPr sz="2000">
                <a:solidFill>
                  <a:srgbClr val="FFFFFF"/>
                </a:solidFill>
              </a:defRPr>
            </a:lvl4pPr>
            <a:lvl5pPr marL="14400" indent="-14400">
              <a:spcBef>
                <a:spcPts val="200"/>
              </a:spcBef>
              <a:defRPr sz="2000">
                <a:solidFill>
                  <a:srgbClr val="FFFFFF"/>
                </a:solidFill>
              </a:defRPr>
            </a:lvl5pPr>
          </a:lstStyle>
          <a:p>
            <a:pPr/>
            <a:r>
              <a:t>Secondary</a:t>
            </a:r>
          </a:p>
          <a:p>
            <a:pPr lvl="1"/>
            <a:r>
              <a:t/>
            </a:r>
          </a:p>
          <a:p>
            <a:pPr lvl="2"/>
            <a:r>
              <a:t/>
            </a:r>
          </a:p>
          <a:p>
            <a:pPr lvl="3"/>
            <a:r>
              <a:t/>
            </a:r>
          </a:p>
          <a:p>
            <a:pPr lvl="4"/>
            <a:r>
              <a:t/>
            </a:r>
          </a:p>
        </p:txBody>
      </p:sp>
      <p:sp>
        <p:nvSpPr>
          <p:cNvPr id="531" name="Text Placeholder 14"/>
          <p:cNvSpPr/>
          <p:nvPr>
            <p:ph type="body" sz="quarter" idx="21" hasCustomPrompt="1"/>
          </p:nvPr>
        </p:nvSpPr>
        <p:spPr>
          <a:xfrm>
            <a:off x="6940694" y="7742246"/>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532" name="Text Placeholder 14"/>
          <p:cNvSpPr/>
          <p:nvPr>
            <p:ph type="body" sz="quarter" idx="22"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Primary</a:t>
            </a:r>
          </a:p>
        </p:txBody>
      </p:sp>
      <p:sp>
        <p:nvSpPr>
          <p:cNvPr id="533" name="Text Placeholder 14"/>
          <p:cNvSpPr/>
          <p:nvPr>
            <p:ph type="body" sz="quarter" idx="23" hasCustomPrompt="1"/>
          </p:nvPr>
        </p:nvSpPr>
        <p:spPr>
          <a:xfrm>
            <a:off x="6940694" y="1501855"/>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534"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535"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3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537" name="Picture Placeholder 11"/>
          <p:cNvSpPr/>
          <p:nvPr>
            <p:ph type="pic" sz="quarter" idx="25"/>
          </p:nvPr>
        </p:nvSpPr>
        <p:spPr>
          <a:xfrm>
            <a:off x="11963923" y="7203588"/>
            <a:ext cx="11382776" cy="5522517"/>
          </a:xfrm>
          <a:prstGeom prst="rect">
            <a:avLst/>
          </a:prstGeom>
        </p:spPr>
        <p:txBody>
          <a:bodyPr lIns="91439" rIns="91439">
            <a:noAutofit/>
          </a:bodyPr>
          <a:lstStyle/>
          <a:p>
            <a:pPr/>
          </a:p>
        </p:txBody>
      </p:sp>
      <p:sp>
        <p:nvSpPr>
          <p:cNvPr id="538" name="Picture Placeholder 10"/>
          <p:cNvSpPr/>
          <p:nvPr>
            <p:ph type="pic" sz="quarter" idx="26"/>
          </p:nvPr>
        </p:nvSpPr>
        <p:spPr>
          <a:xfrm>
            <a:off x="11963923" y="956591"/>
            <a:ext cx="11375574" cy="5522517"/>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4 – Dark">
    <p:bg>
      <p:bgPr>
        <a:solidFill>
          <a:srgbClr val="000000"/>
        </a:solidFill>
      </p:bgPr>
    </p:bg>
    <p:spTree>
      <p:nvGrpSpPr>
        <p:cNvPr id="1" name=""/>
        <p:cNvGrpSpPr/>
        <p:nvPr/>
      </p:nvGrpSpPr>
      <p:grpSpPr>
        <a:xfrm>
          <a:off x="0" y="0"/>
          <a:ext cx="0" cy="0"/>
          <a:chOff x="0" y="0"/>
          <a:chExt cx="0" cy="0"/>
        </a:xfrm>
      </p:grpSpPr>
      <p:sp>
        <p:nvSpPr>
          <p:cNvPr id="545"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546" name="Body Level One…"/>
          <p:cNvSpPr txBox="1"/>
          <p:nvPr>
            <p:ph type="body" sz="quarter" idx="1" hasCustomPrompt="1"/>
          </p:nvPr>
        </p:nvSpPr>
        <p:spPr>
          <a:xfrm>
            <a:off x="6940694" y="7212320"/>
            <a:ext cx="2021842" cy="307778"/>
          </a:xfrm>
          <a:prstGeom prst="rect">
            <a:avLst/>
          </a:prstGeom>
        </p:spPr>
        <p:txBody>
          <a:bodyPr lIns="0" tIns="0" rIns="0" bIns="0"/>
          <a:lstStyle>
            <a:lvl1pPr marL="14400" indent="-28800">
              <a:spcBef>
                <a:spcPts val="200"/>
              </a:spcBef>
              <a:defRPr sz="2000">
                <a:solidFill>
                  <a:srgbClr val="FFFFFF"/>
                </a:solidFill>
              </a:defRPr>
            </a:lvl1pPr>
            <a:lvl2pPr marL="14400" indent="-14400">
              <a:spcBef>
                <a:spcPts val="200"/>
              </a:spcBef>
              <a:defRPr sz="2000">
                <a:solidFill>
                  <a:srgbClr val="FFFFFF"/>
                </a:solidFill>
              </a:defRPr>
            </a:lvl2pPr>
            <a:lvl3pPr marL="14400" indent="-14400">
              <a:spcBef>
                <a:spcPts val="200"/>
              </a:spcBef>
              <a:defRPr sz="2000">
                <a:solidFill>
                  <a:srgbClr val="FFFFFF"/>
                </a:solidFill>
              </a:defRPr>
            </a:lvl3pPr>
            <a:lvl4pPr marL="14400" indent="-14400">
              <a:spcBef>
                <a:spcPts val="200"/>
              </a:spcBef>
              <a:defRPr sz="2000">
                <a:solidFill>
                  <a:srgbClr val="FFFFFF"/>
                </a:solidFill>
              </a:defRPr>
            </a:lvl4pPr>
            <a:lvl5pPr marL="14400" indent="-14400">
              <a:spcBef>
                <a:spcPts val="200"/>
              </a:spcBef>
              <a:defRPr sz="2000">
                <a:solidFill>
                  <a:srgbClr val="FFFFFF"/>
                </a:solidFill>
              </a:defRPr>
            </a:lvl5pPr>
          </a:lstStyle>
          <a:p>
            <a:pPr/>
            <a:r>
              <a:t>Secondary</a:t>
            </a:r>
          </a:p>
          <a:p>
            <a:pPr lvl="1"/>
            <a:r>
              <a:t/>
            </a:r>
          </a:p>
          <a:p>
            <a:pPr lvl="2"/>
            <a:r>
              <a:t/>
            </a:r>
          </a:p>
          <a:p>
            <a:pPr lvl="3"/>
            <a:r>
              <a:t/>
            </a:r>
          </a:p>
          <a:p>
            <a:pPr lvl="4"/>
            <a:r>
              <a:t/>
            </a:r>
          </a:p>
        </p:txBody>
      </p:sp>
      <p:sp>
        <p:nvSpPr>
          <p:cNvPr id="547" name="Text Placeholder 14"/>
          <p:cNvSpPr/>
          <p:nvPr>
            <p:ph type="body" sz="quarter" idx="21" hasCustomPrompt="1"/>
          </p:nvPr>
        </p:nvSpPr>
        <p:spPr>
          <a:xfrm>
            <a:off x="6940694" y="7742246"/>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548" name="Text Placeholder 14"/>
          <p:cNvSpPr/>
          <p:nvPr>
            <p:ph type="body" sz="quarter" idx="22"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Primary</a:t>
            </a:r>
          </a:p>
        </p:txBody>
      </p:sp>
      <p:sp>
        <p:nvSpPr>
          <p:cNvPr id="549" name="Text Placeholder 14"/>
          <p:cNvSpPr/>
          <p:nvPr>
            <p:ph type="body" sz="quarter" idx="23"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550"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551"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5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553" name="Picture Placeholder 11"/>
          <p:cNvSpPr/>
          <p:nvPr>
            <p:ph type="pic" sz="quarter" idx="25"/>
          </p:nvPr>
        </p:nvSpPr>
        <p:spPr>
          <a:xfrm>
            <a:off x="11963923" y="7203588"/>
            <a:ext cx="11382776" cy="5522517"/>
          </a:xfrm>
          <a:prstGeom prst="rect">
            <a:avLst/>
          </a:prstGeom>
        </p:spPr>
        <p:txBody>
          <a:bodyPr lIns="91439" rIns="91439">
            <a:noAutofit/>
          </a:bodyPr>
          <a:lstStyle/>
          <a:p>
            <a:pPr/>
          </a:p>
        </p:txBody>
      </p:sp>
      <p:sp>
        <p:nvSpPr>
          <p:cNvPr id="554" name="Picture Placeholder 10"/>
          <p:cNvSpPr/>
          <p:nvPr>
            <p:ph type="pic" sz="quarter" idx="26"/>
          </p:nvPr>
        </p:nvSpPr>
        <p:spPr>
          <a:xfrm>
            <a:off x="11963923" y="956591"/>
            <a:ext cx="11375574" cy="5522517"/>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5">
    <p:spTree>
      <p:nvGrpSpPr>
        <p:cNvPr id="1" name=""/>
        <p:cNvGrpSpPr/>
        <p:nvPr/>
      </p:nvGrpSpPr>
      <p:grpSpPr>
        <a:xfrm>
          <a:off x="0" y="0"/>
          <a:ext cx="0" cy="0"/>
          <a:chOff x="0" y="0"/>
          <a:chExt cx="0" cy="0"/>
        </a:xfrm>
      </p:grpSpPr>
      <p:sp>
        <p:nvSpPr>
          <p:cNvPr id="561"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562" name="Body Level One…"/>
          <p:cNvSpPr txBox="1"/>
          <p:nvPr>
            <p:ph type="body" sz="quarter" idx="1" hasCustomPrompt="1"/>
          </p:nvPr>
        </p:nvSpPr>
        <p:spPr>
          <a:xfrm>
            <a:off x="8530900" y="9391932"/>
            <a:ext cx="2021842" cy="307778"/>
          </a:xfrm>
          <a:prstGeom prst="rect">
            <a:avLst/>
          </a:prstGeom>
        </p:spPr>
        <p:txBody>
          <a:bodyPr lIns="0" tIns="0" rIns="0" bIns="0"/>
          <a:lstStyle>
            <a:lvl1pPr marL="14400" indent="-28800" algn="ctr">
              <a:spcBef>
                <a:spcPts val="200"/>
              </a:spcBef>
              <a:defRPr sz="2000"/>
            </a:lvl1pPr>
            <a:lvl2pPr marL="14400" indent="-14400" algn="ctr">
              <a:spcBef>
                <a:spcPts val="200"/>
              </a:spcBef>
              <a:defRPr sz="2000"/>
            </a:lvl2pPr>
            <a:lvl3pPr marL="14400" indent="-14400" algn="ctr">
              <a:spcBef>
                <a:spcPts val="200"/>
              </a:spcBef>
              <a:defRPr sz="2000"/>
            </a:lvl3pPr>
            <a:lvl4pPr marL="14400" indent="-14400" algn="ctr">
              <a:spcBef>
                <a:spcPts val="200"/>
              </a:spcBef>
              <a:defRPr sz="2000"/>
            </a:lvl4pPr>
            <a:lvl5pPr marL="14400" indent="-14400" algn="ctr">
              <a:spcBef>
                <a:spcPts val="200"/>
              </a:spcBef>
              <a:defRPr sz="2000"/>
            </a:lvl5pPr>
          </a:lstStyle>
          <a:p>
            <a:pPr/>
            <a:r>
              <a:t>Primary</a:t>
            </a:r>
          </a:p>
          <a:p>
            <a:pPr lvl="1"/>
            <a:r>
              <a:t/>
            </a:r>
          </a:p>
          <a:p>
            <a:pPr lvl="2"/>
            <a:r>
              <a:t/>
            </a:r>
          </a:p>
          <a:p>
            <a:pPr lvl="3"/>
            <a:r>
              <a:t/>
            </a:r>
          </a:p>
          <a:p>
            <a:pPr lvl="4"/>
            <a:r>
              <a:t/>
            </a:r>
          </a:p>
        </p:txBody>
      </p:sp>
      <p:sp>
        <p:nvSpPr>
          <p:cNvPr id="563"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lvl1pPr>
          </a:lstStyle>
          <a:p>
            <a:pPr/>
            <a:r>
              <a:t>Logo</a:t>
            </a:r>
          </a:p>
        </p:txBody>
      </p:sp>
      <p:sp>
        <p:nvSpPr>
          <p:cNvPr id="564" name="Text Placeholder 14"/>
          <p:cNvSpPr/>
          <p:nvPr>
            <p:ph type="body" sz="quarter" idx="21"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65" name="Text Placeholder 14"/>
          <p:cNvSpPr/>
          <p:nvPr>
            <p:ph type="body" sz="quarter" idx="22" hasCustomPrompt="1"/>
          </p:nvPr>
        </p:nvSpPr>
        <p:spPr>
          <a:xfrm>
            <a:off x="14130263" y="9391932"/>
            <a:ext cx="2021841" cy="307778"/>
          </a:xfrm>
          <a:prstGeom prst="rect">
            <a:avLst/>
          </a:prstGeom>
        </p:spPr>
        <p:txBody>
          <a:bodyPr lIns="0" tIns="0" rIns="0" bIns="0"/>
          <a:lstStyle>
            <a:lvl1pPr marL="14256" indent="-28512" algn="ctr" defTabSz="817244">
              <a:spcBef>
                <a:spcPts val="100"/>
              </a:spcBef>
              <a:defRPr sz="1979"/>
            </a:lvl1pPr>
          </a:lstStyle>
          <a:p>
            <a:pPr/>
            <a:r>
              <a:t>Secondary</a:t>
            </a:r>
          </a:p>
        </p:txBody>
      </p:sp>
      <p:sp>
        <p:nvSpPr>
          <p:cNvPr id="566" name="Text Placeholder 14"/>
          <p:cNvSpPr/>
          <p:nvPr>
            <p:ph type="body" sz="quarter" idx="23" hasCustomPrompt="1"/>
          </p:nvPr>
        </p:nvSpPr>
        <p:spPr>
          <a:xfrm>
            <a:off x="19729625" y="9391932"/>
            <a:ext cx="2021841" cy="307778"/>
          </a:xfrm>
          <a:prstGeom prst="rect">
            <a:avLst/>
          </a:prstGeom>
        </p:spPr>
        <p:txBody>
          <a:bodyPr lIns="0" tIns="0" rIns="0" bIns="0"/>
          <a:lstStyle>
            <a:lvl1pPr marL="14256" indent="-28512" algn="ctr" defTabSz="817244">
              <a:spcBef>
                <a:spcPts val="100"/>
              </a:spcBef>
              <a:defRPr sz="1979"/>
            </a:lvl1pPr>
          </a:lstStyle>
          <a:p>
            <a:pPr/>
            <a:r>
              <a:t>Tertiary</a:t>
            </a:r>
          </a:p>
        </p:txBody>
      </p:sp>
      <p:sp>
        <p:nvSpPr>
          <p:cNvPr id="56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568" name="Picture Placeholder 8"/>
          <p:cNvSpPr/>
          <p:nvPr>
            <p:ph type="pic" sz="quarter" idx="24"/>
          </p:nvPr>
        </p:nvSpPr>
        <p:spPr>
          <a:xfrm>
            <a:off x="18125611" y="3952561"/>
            <a:ext cx="5229867" cy="5234343"/>
          </a:xfrm>
          <a:prstGeom prst="rect">
            <a:avLst/>
          </a:prstGeom>
        </p:spPr>
        <p:txBody>
          <a:bodyPr lIns="91439" rIns="91439">
            <a:noAutofit/>
          </a:bodyPr>
          <a:lstStyle/>
          <a:p>
            <a:pPr/>
          </a:p>
        </p:txBody>
      </p:sp>
      <p:sp>
        <p:nvSpPr>
          <p:cNvPr id="569" name="Picture Placeholder 6"/>
          <p:cNvSpPr/>
          <p:nvPr>
            <p:ph type="pic" sz="quarter" idx="25"/>
          </p:nvPr>
        </p:nvSpPr>
        <p:spPr>
          <a:xfrm>
            <a:off x="6927008" y="3952562"/>
            <a:ext cx="5229383" cy="5233747"/>
          </a:xfrm>
          <a:prstGeom prst="rect">
            <a:avLst/>
          </a:prstGeom>
        </p:spPr>
        <p:txBody>
          <a:bodyPr lIns="91439" rIns="91439">
            <a:noAutofit/>
          </a:bodyPr>
          <a:lstStyle/>
          <a:p>
            <a:pPr/>
          </a:p>
        </p:txBody>
      </p:sp>
      <p:sp>
        <p:nvSpPr>
          <p:cNvPr id="570" name="Picture Placeholder 7"/>
          <p:cNvSpPr/>
          <p:nvPr>
            <p:ph type="pic" sz="quarter" idx="26"/>
          </p:nvPr>
        </p:nvSpPr>
        <p:spPr>
          <a:xfrm>
            <a:off x="12526309" y="3952561"/>
            <a:ext cx="5229624" cy="523419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5 – Grey">
    <p:bg>
      <p:bgPr>
        <a:solidFill>
          <a:srgbClr val="CCCDD1"/>
        </a:solidFill>
      </p:bgPr>
    </p:bg>
    <p:spTree>
      <p:nvGrpSpPr>
        <p:cNvPr id="1" name=""/>
        <p:cNvGrpSpPr/>
        <p:nvPr/>
      </p:nvGrpSpPr>
      <p:grpSpPr>
        <a:xfrm>
          <a:off x="0" y="0"/>
          <a:ext cx="0" cy="0"/>
          <a:chOff x="0" y="0"/>
          <a:chExt cx="0" cy="0"/>
        </a:xfrm>
      </p:grpSpPr>
      <p:sp>
        <p:nvSpPr>
          <p:cNvPr id="577"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578" name="Body Level One…"/>
          <p:cNvSpPr txBox="1"/>
          <p:nvPr>
            <p:ph type="body" sz="quarter" idx="1" hasCustomPrompt="1"/>
          </p:nvPr>
        </p:nvSpPr>
        <p:spPr>
          <a:xfrm>
            <a:off x="8530900" y="9391932"/>
            <a:ext cx="2021842" cy="307778"/>
          </a:xfrm>
          <a:prstGeom prst="rect">
            <a:avLst/>
          </a:prstGeom>
        </p:spPr>
        <p:txBody>
          <a:bodyPr lIns="0" tIns="0" rIns="0" bIns="0"/>
          <a:lstStyle>
            <a:lvl1pPr marL="14400" indent="-28800" algn="ctr">
              <a:spcBef>
                <a:spcPts val="200"/>
              </a:spcBef>
              <a:defRPr sz="2000">
                <a:solidFill>
                  <a:srgbClr val="FFFFFF"/>
                </a:solidFill>
              </a:defRPr>
            </a:lvl1pPr>
            <a:lvl2pPr marL="14400" indent="-14400" algn="ctr">
              <a:spcBef>
                <a:spcPts val="200"/>
              </a:spcBef>
              <a:defRPr sz="2000">
                <a:solidFill>
                  <a:srgbClr val="FFFFFF"/>
                </a:solidFill>
              </a:defRPr>
            </a:lvl2pPr>
            <a:lvl3pPr marL="14400" indent="-14400" algn="ctr">
              <a:spcBef>
                <a:spcPts val="200"/>
              </a:spcBef>
              <a:defRPr sz="2000">
                <a:solidFill>
                  <a:srgbClr val="FFFFFF"/>
                </a:solidFill>
              </a:defRPr>
            </a:lvl3pPr>
            <a:lvl4pPr marL="14400" indent="-14400" algn="ctr">
              <a:spcBef>
                <a:spcPts val="200"/>
              </a:spcBef>
              <a:defRPr sz="2000">
                <a:solidFill>
                  <a:srgbClr val="FFFFFF"/>
                </a:solidFill>
              </a:defRPr>
            </a:lvl4pPr>
            <a:lvl5pPr marL="14400" indent="-14400" algn="ctr">
              <a:spcBef>
                <a:spcPts val="200"/>
              </a:spcBef>
              <a:defRPr sz="2000">
                <a:solidFill>
                  <a:srgbClr val="FFFFFF"/>
                </a:solidFill>
              </a:defRPr>
            </a:lvl5pPr>
          </a:lstStyle>
          <a:p>
            <a:pPr/>
            <a:r>
              <a:t>Primary</a:t>
            </a:r>
          </a:p>
          <a:p>
            <a:pPr lvl="1"/>
            <a:r>
              <a:t/>
            </a:r>
          </a:p>
          <a:p>
            <a:pPr lvl="2"/>
            <a:r>
              <a:t/>
            </a:r>
          </a:p>
          <a:p>
            <a:pPr lvl="3"/>
            <a:r>
              <a:t/>
            </a:r>
          </a:p>
          <a:p>
            <a:pPr lvl="4"/>
            <a:r>
              <a:t/>
            </a:r>
          </a:p>
        </p:txBody>
      </p:sp>
      <p:sp>
        <p:nvSpPr>
          <p:cNvPr id="579"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580" name="Text Placeholder 14"/>
          <p:cNvSpPr/>
          <p:nvPr>
            <p:ph type="body" sz="quarter" idx="21"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81" name="Text Placeholder 14"/>
          <p:cNvSpPr/>
          <p:nvPr>
            <p:ph type="body" sz="quarter" idx="22" hasCustomPrompt="1"/>
          </p:nvPr>
        </p:nvSpPr>
        <p:spPr>
          <a:xfrm>
            <a:off x="14130263" y="9391932"/>
            <a:ext cx="2021841" cy="307778"/>
          </a:xfrm>
          <a:prstGeom prst="rect">
            <a:avLst/>
          </a:prstGeom>
        </p:spPr>
        <p:txBody>
          <a:bodyPr lIns="0" tIns="0" rIns="0" bIns="0"/>
          <a:lstStyle>
            <a:lvl1pPr marL="14256" indent="-28512" algn="ctr" defTabSz="817244">
              <a:spcBef>
                <a:spcPts val="100"/>
              </a:spcBef>
              <a:defRPr sz="1979">
                <a:solidFill>
                  <a:srgbClr val="FFFFFF"/>
                </a:solidFill>
              </a:defRPr>
            </a:lvl1pPr>
          </a:lstStyle>
          <a:p>
            <a:pPr/>
            <a:r>
              <a:t>Secondary</a:t>
            </a:r>
          </a:p>
        </p:txBody>
      </p:sp>
      <p:sp>
        <p:nvSpPr>
          <p:cNvPr id="582" name="Text Placeholder 14"/>
          <p:cNvSpPr/>
          <p:nvPr>
            <p:ph type="body" sz="quarter" idx="23" hasCustomPrompt="1"/>
          </p:nvPr>
        </p:nvSpPr>
        <p:spPr>
          <a:xfrm>
            <a:off x="19729625" y="9391932"/>
            <a:ext cx="2021841" cy="307778"/>
          </a:xfrm>
          <a:prstGeom prst="rect">
            <a:avLst/>
          </a:prstGeom>
        </p:spPr>
        <p:txBody>
          <a:bodyPr lIns="0" tIns="0" rIns="0" bIns="0"/>
          <a:lstStyle>
            <a:lvl1pPr marL="14256" indent="-28512" algn="ctr" defTabSz="817244">
              <a:spcBef>
                <a:spcPts val="100"/>
              </a:spcBef>
              <a:defRPr sz="1979">
                <a:solidFill>
                  <a:srgbClr val="FFFFFF"/>
                </a:solidFill>
              </a:defRPr>
            </a:lvl1pPr>
          </a:lstStyle>
          <a:p>
            <a:pPr/>
            <a:r>
              <a:t>Tertiary</a:t>
            </a:r>
          </a:p>
        </p:txBody>
      </p:sp>
      <p:sp>
        <p:nvSpPr>
          <p:cNvPr id="58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584" name="Picture Placeholder 8"/>
          <p:cNvSpPr/>
          <p:nvPr>
            <p:ph type="pic" sz="quarter" idx="24"/>
          </p:nvPr>
        </p:nvSpPr>
        <p:spPr>
          <a:xfrm>
            <a:off x="18125611" y="3952561"/>
            <a:ext cx="5229867" cy="5234343"/>
          </a:xfrm>
          <a:prstGeom prst="rect">
            <a:avLst/>
          </a:prstGeom>
        </p:spPr>
        <p:txBody>
          <a:bodyPr lIns="91439" rIns="91439">
            <a:noAutofit/>
          </a:bodyPr>
          <a:lstStyle/>
          <a:p>
            <a:pPr/>
          </a:p>
        </p:txBody>
      </p:sp>
      <p:sp>
        <p:nvSpPr>
          <p:cNvPr id="585" name="Picture Placeholder 6"/>
          <p:cNvSpPr/>
          <p:nvPr>
            <p:ph type="pic" sz="quarter" idx="25"/>
          </p:nvPr>
        </p:nvSpPr>
        <p:spPr>
          <a:xfrm>
            <a:off x="6927008" y="3952562"/>
            <a:ext cx="5229383" cy="5233747"/>
          </a:xfrm>
          <a:prstGeom prst="rect">
            <a:avLst/>
          </a:prstGeom>
        </p:spPr>
        <p:txBody>
          <a:bodyPr lIns="91439" rIns="91439">
            <a:noAutofit/>
          </a:bodyPr>
          <a:lstStyle/>
          <a:p>
            <a:pPr/>
          </a:p>
        </p:txBody>
      </p:sp>
      <p:sp>
        <p:nvSpPr>
          <p:cNvPr id="586" name="Picture Placeholder 7"/>
          <p:cNvSpPr/>
          <p:nvPr>
            <p:ph type="pic" sz="quarter" idx="26"/>
          </p:nvPr>
        </p:nvSpPr>
        <p:spPr>
          <a:xfrm>
            <a:off x="12526309" y="3952561"/>
            <a:ext cx="5229624" cy="523419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5 – Dark">
    <p:bg>
      <p:bgPr>
        <a:solidFill>
          <a:srgbClr val="000000"/>
        </a:solidFill>
      </p:bgPr>
    </p:bg>
    <p:spTree>
      <p:nvGrpSpPr>
        <p:cNvPr id="1" name=""/>
        <p:cNvGrpSpPr/>
        <p:nvPr/>
      </p:nvGrpSpPr>
      <p:grpSpPr>
        <a:xfrm>
          <a:off x="0" y="0"/>
          <a:ext cx="0" cy="0"/>
          <a:chOff x="0" y="0"/>
          <a:chExt cx="0" cy="0"/>
        </a:xfrm>
      </p:grpSpPr>
      <p:sp>
        <p:nvSpPr>
          <p:cNvPr id="593"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594" name="Body Level One…"/>
          <p:cNvSpPr txBox="1"/>
          <p:nvPr>
            <p:ph type="body" sz="quarter" idx="1" hasCustomPrompt="1"/>
          </p:nvPr>
        </p:nvSpPr>
        <p:spPr>
          <a:xfrm>
            <a:off x="8530900" y="9391932"/>
            <a:ext cx="2021842" cy="307778"/>
          </a:xfrm>
          <a:prstGeom prst="rect">
            <a:avLst/>
          </a:prstGeom>
        </p:spPr>
        <p:txBody>
          <a:bodyPr lIns="0" tIns="0" rIns="0" bIns="0"/>
          <a:lstStyle>
            <a:lvl1pPr marL="14400" indent="-28800" algn="ctr">
              <a:spcBef>
                <a:spcPts val="200"/>
              </a:spcBef>
              <a:defRPr sz="2000">
                <a:solidFill>
                  <a:srgbClr val="FFFFFF"/>
                </a:solidFill>
              </a:defRPr>
            </a:lvl1pPr>
            <a:lvl2pPr marL="14400" indent="-14400" algn="ctr">
              <a:spcBef>
                <a:spcPts val="200"/>
              </a:spcBef>
              <a:defRPr sz="2000">
                <a:solidFill>
                  <a:srgbClr val="FFFFFF"/>
                </a:solidFill>
              </a:defRPr>
            </a:lvl2pPr>
            <a:lvl3pPr marL="14400" indent="-14400" algn="ctr">
              <a:spcBef>
                <a:spcPts val="200"/>
              </a:spcBef>
              <a:defRPr sz="2000">
                <a:solidFill>
                  <a:srgbClr val="FFFFFF"/>
                </a:solidFill>
              </a:defRPr>
            </a:lvl3pPr>
            <a:lvl4pPr marL="14400" indent="-14400" algn="ctr">
              <a:spcBef>
                <a:spcPts val="200"/>
              </a:spcBef>
              <a:defRPr sz="2000">
                <a:solidFill>
                  <a:srgbClr val="FFFFFF"/>
                </a:solidFill>
              </a:defRPr>
            </a:lvl4pPr>
            <a:lvl5pPr marL="14400" indent="-14400" algn="ctr">
              <a:spcBef>
                <a:spcPts val="200"/>
              </a:spcBef>
              <a:defRPr sz="2000">
                <a:solidFill>
                  <a:srgbClr val="FFFFFF"/>
                </a:solidFill>
              </a:defRPr>
            </a:lvl5pPr>
          </a:lstStyle>
          <a:p>
            <a:pPr/>
            <a:r>
              <a:t>Primary</a:t>
            </a:r>
          </a:p>
          <a:p>
            <a:pPr lvl="1"/>
            <a:r>
              <a:t/>
            </a:r>
          </a:p>
          <a:p>
            <a:pPr lvl="2"/>
            <a:r>
              <a:t/>
            </a:r>
          </a:p>
          <a:p>
            <a:pPr lvl="3"/>
            <a:r>
              <a:t/>
            </a:r>
          </a:p>
          <a:p>
            <a:pPr lvl="4"/>
            <a:r>
              <a:t/>
            </a:r>
          </a:p>
        </p:txBody>
      </p:sp>
      <p:sp>
        <p:nvSpPr>
          <p:cNvPr id="595"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596" name="Text Placeholder 14"/>
          <p:cNvSpPr/>
          <p:nvPr>
            <p:ph type="body" sz="quarter" idx="21"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97" name="Text Placeholder 14"/>
          <p:cNvSpPr/>
          <p:nvPr>
            <p:ph type="body" sz="quarter" idx="22" hasCustomPrompt="1"/>
          </p:nvPr>
        </p:nvSpPr>
        <p:spPr>
          <a:xfrm>
            <a:off x="14130263" y="9391932"/>
            <a:ext cx="2021841" cy="307778"/>
          </a:xfrm>
          <a:prstGeom prst="rect">
            <a:avLst/>
          </a:prstGeom>
        </p:spPr>
        <p:txBody>
          <a:bodyPr lIns="0" tIns="0" rIns="0" bIns="0"/>
          <a:lstStyle>
            <a:lvl1pPr marL="14256" indent="-28512" algn="ctr" defTabSz="817244">
              <a:spcBef>
                <a:spcPts val="100"/>
              </a:spcBef>
              <a:defRPr sz="1979">
                <a:solidFill>
                  <a:srgbClr val="FFFFFF"/>
                </a:solidFill>
              </a:defRPr>
            </a:lvl1pPr>
          </a:lstStyle>
          <a:p>
            <a:pPr/>
            <a:r>
              <a:t>Secondary</a:t>
            </a:r>
          </a:p>
        </p:txBody>
      </p:sp>
      <p:sp>
        <p:nvSpPr>
          <p:cNvPr id="598" name="Text Placeholder 14"/>
          <p:cNvSpPr/>
          <p:nvPr>
            <p:ph type="body" sz="quarter" idx="23" hasCustomPrompt="1"/>
          </p:nvPr>
        </p:nvSpPr>
        <p:spPr>
          <a:xfrm>
            <a:off x="19729625" y="9391932"/>
            <a:ext cx="2021841" cy="307778"/>
          </a:xfrm>
          <a:prstGeom prst="rect">
            <a:avLst/>
          </a:prstGeom>
        </p:spPr>
        <p:txBody>
          <a:bodyPr lIns="0" tIns="0" rIns="0" bIns="0"/>
          <a:lstStyle>
            <a:lvl1pPr marL="14256" indent="-28512" algn="ctr" defTabSz="817244">
              <a:spcBef>
                <a:spcPts val="100"/>
              </a:spcBef>
              <a:defRPr sz="1979">
                <a:solidFill>
                  <a:srgbClr val="FFFFFF"/>
                </a:solidFill>
              </a:defRPr>
            </a:lvl1pPr>
          </a:lstStyle>
          <a:p>
            <a:pPr/>
            <a:r>
              <a:t>Tertiary</a:t>
            </a:r>
          </a:p>
        </p:txBody>
      </p:sp>
      <p:sp>
        <p:nvSpPr>
          <p:cNvPr id="59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600" name="Picture Placeholder 8"/>
          <p:cNvSpPr/>
          <p:nvPr>
            <p:ph type="pic" sz="quarter" idx="24"/>
          </p:nvPr>
        </p:nvSpPr>
        <p:spPr>
          <a:xfrm>
            <a:off x="18125611" y="3952561"/>
            <a:ext cx="5229867" cy="5234343"/>
          </a:xfrm>
          <a:prstGeom prst="rect">
            <a:avLst/>
          </a:prstGeom>
        </p:spPr>
        <p:txBody>
          <a:bodyPr lIns="91439" rIns="91439">
            <a:noAutofit/>
          </a:bodyPr>
          <a:lstStyle/>
          <a:p>
            <a:pPr/>
          </a:p>
        </p:txBody>
      </p:sp>
      <p:sp>
        <p:nvSpPr>
          <p:cNvPr id="601" name="Picture Placeholder 6"/>
          <p:cNvSpPr/>
          <p:nvPr>
            <p:ph type="pic" sz="quarter" idx="25"/>
          </p:nvPr>
        </p:nvSpPr>
        <p:spPr>
          <a:xfrm>
            <a:off x="6927008" y="3952562"/>
            <a:ext cx="5229383" cy="5233747"/>
          </a:xfrm>
          <a:prstGeom prst="rect">
            <a:avLst/>
          </a:prstGeom>
        </p:spPr>
        <p:txBody>
          <a:bodyPr lIns="91439" rIns="91439">
            <a:noAutofit/>
          </a:bodyPr>
          <a:lstStyle/>
          <a:p>
            <a:pPr/>
          </a:p>
        </p:txBody>
      </p:sp>
      <p:sp>
        <p:nvSpPr>
          <p:cNvPr id="602" name="Picture Placeholder 7"/>
          <p:cNvSpPr/>
          <p:nvPr>
            <p:ph type="pic" sz="quarter" idx="26"/>
          </p:nvPr>
        </p:nvSpPr>
        <p:spPr>
          <a:xfrm>
            <a:off x="12526309" y="3952561"/>
            <a:ext cx="5229624" cy="523419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1">
    <p:spTree>
      <p:nvGrpSpPr>
        <p:cNvPr id="1" name=""/>
        <p:cNvGrpSpPr/>
        <p:nvPr/>
      </p:nvGrpSpPr>
      <p:grpSpPr>
        <a:xfrm>
          <a:off x="0" y="0"/>
          <a:ext cx="0" cy="0"/>
          <a:chOff x="0" y="0"/>
          <a:chExt cx="0" cy="0"/>
        </a:xfrm>
      </p:grpSpPr>
      <p:sp>
        <p:nvSpPr>
          <p:cNvPr id="38" name="01 Introduction"/>
          <p:cNvSpPr txBox="1"/>
          <p:nvPr>
            <p:ph type="title" hasCustomPrompt="1"/>
          </p:nvPr>
        </p:nvSpPr>
        <p:spPr>
          <a:xfrm>
            <a:off x="537006" y="584953"/>
            <a:ext cx="14338937" cy="1938992"/>
          </a:xfrm>
          <a:prstGeom prst="rect">
            <a:avLst/>
          </a:prstGeom>
        </p:spPr>
        <p:txBody>
          <a:bodyPr anchor="t"/>
          <a:lstStyle>
            <a:lvl1pPr>
              <a:defRPr spc="-450" sz="15000"/>
            </a:lvl1pPr>
          </a:lstStyle>
          <a:p>
            <a:pPr/>
            <a:r>
              <a:t>01 Introduction</a:t>
            </a:r>
          </a:p>
        </p:txBody>
      </p:sp>
      <p:sp>
        <p:nvSpPr>
          <p:cNvPr id="3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6">
    <p:spTree>
      <p:nvGrpSpPr>
        <p:cNvPr id="1" name=""/>
        <p:cNvGrpSpPr/>
        <p:nvPr/>
      </p:nvGrpSpPr>
      <p:grpSpPr>
        <a:xfrm>
          <a:off x="0" y="0"/>
          <a:ext cx="0" cy="0"/>
          <a:chOff x="0" y="0"/>
          <a:chExt cx="0" cy="0"/>
        </a:xfrm>
      </p:grpSpPr>
      <p:sp>
        <p:nvSpPr>
          <p:cNvPr id="609" name="Picture Placeholder 4"/>
          <p:cNvSpPr/>
          <p:nvPr>
            <p:ph type="pic" idx="21"/>
          </p:nvPr>
        </p:nvSpPr>
        <p:spPr>
          <a:xfrm>
            <a:off x="537007" y="500554"/>
            <a:ext cx="11509775" cy="12714892"/>
          </a:xfrm>
          <a:prstGeom prst="rect">
            <a:avLst/>
          </a:prstGeom>
        </p:spPr>
        <p:txBody>
          <a:bodyPr lIns="91439" rIns="91439">
            <a:noAutofit/>
          </a:bodyPr>
          <a:lstStyle/>
          <a:p>
            <a:pPr/>
          </a:p>
        </p:txBody>
      </p:sp>
      <p:sp>
        <p:nvSpPr>
          <p:cNvPr id="610" name="Picture Placeholder 5"/>
          <p:cNvSpPr/>
          <p:nvPr>
            <p:ph type="pic" sz="half" idx="22"/>
          </p:nvPr>
        </p:nvSpPr>
        <p:spPr>
          <a:xfrm>
            <a:off x="12338056" y="500555"/>
            <a:ext cx="11509599" cy="6223003"/>
          </a:xfrm>
          <a:prstGeom prst="rect">
            <a:avLst/>
          </a:prstGeom>
        </p:spPr>
        <p:txBody>
          <a:bodyPr lIns="91439" rIns="91439">
            <a:noAutofit/>
          </a:bodyPr>
          <a:lstStyle/>
          <a:p>
            <a:pPr/>
          </a:p>
        </p:txBody>
      </p:sp>
      <p:sp>
        <p:nvSpPr>
          <p:cNvPr id="611" name="Picture Placeholder 6"/>
          <p:cNvSpPr/>
          <p:nvPr>
            <p:ph type="pic" sz="half" idx="23"/>
          </p:nvPr>
        </p:nvSpPr>
        <p:spPr>
          <a:xfrm>
            <a:off x="12338056" y="6990894"/>
            <a:ext cx="11509599" cy="6223002"/>
          </a:xfrm>
          <a:prstGeom prst="rect">
            <a:avLst/>
          </a:prstGeom>
        </p:spPr>
        <p:txBody>
          <a:bodyPr lIns="91439" rIns="91439">
            <a:noAutofit/>
          </a:bodyPr>
          <a:lstStyle/>
          <a:p>
            <a:pPr/>
          </a:p>
        </p:txBody>
      </p:sp>
      <p:sp>
        <p:nvSpPr>
          <p:cNvPr id="61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6 – Grey">
    <p:bg>
      <p:bgPr>
        <a:solidFill>
          <a:srgbClr val="CCCDD1"/>
        </a:solidFill>
      </p:bgPr>
    </p:bg>
    <p:spTree>
      <p:nvGrpSpPr>
        <p:cNvPr id="1" name=""/>
        <p:cNvGrpSpPr/>
        <p:nvPr/>
      </p:nvGrpSpPr>
      <p:grpSpPr>
        <a:xfrm>
          <a:off x="0" y="0"/>
          <a:ext cx="0" cy="0"/>
          <a:chOff x="0" y="0"/>
          <a:chExt cx="0" cy="0"/>
        </a:xfrm>
      </p:grpSpPr>
      <p:sp>
        <p:nvSpPr>
          <p:cNvPr id="61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620" name="Picture Placeholder 5"/>
          <p:cNvSpPr/>
          <p:nvPr>
            <p:ph type="pic" sz="half" idx="21"/>
          </p:nvPr>
        </p:nvSpPr>
        <p:spPr>
          <a:xfrm>
            <a:off x="12338056" y="500555"/>
            <a:ext cx="11509599" cy="6223003"/>
          </a:xfrm>
          <a:prstGeom prst="rect">
            <a:avLst/>
          </a:prstGeom>
        </p:spPr>
        <p:txBody>
          <a:bodyPr lIns="91439" rIns="91439">
            <a:noAutofit/>
          </a:bodyPr>
          <a:lstStyle/>
          <a:p>
            <a:pPr/>
          </a:p>
        </p:txBody>
      </p:sp>
      <p:sp>
        <p:nvSpPr>
          <p:cNvPr id="621" name="Picture Placeholder 6"/>
          <p:cNvSpPr/>
          <p:nvPr>
            <p:ph type="pic" sz="half" idx="22"/>
          </p:nvPr>
        </p:nvSpPr>
        <p:spPr>
          <a:xfrm>
            <a:off x="12338056" y="6990894"/>
            <a:ext cx="11509599" cy="6223002"/>
          </a:xfrm>
          <a:prstGeom prst="rect">
            <a:avLst/>
          </a:prstGeom>
        </p:spPr>
        <p:txBody>
          <a:bodyPr lIns="91439" rIns="91439">
            <a:noAutofit/>
          </a:bodyPr>
          <a:lstStyle/>
          <a:p>
            <a:pPr/>
          </a:p>
        </p:txBody>
      </p:sp>
      <p:sp>
        <p:nvSpPr>
          <p:cNvPr id="622" name="Picture Placeholder 4"/>
          <p:cNvSpPr/>
          <p:nvPr>
            <p:ph type="pic" idx="23"/>
          </p:nvPr>
        </p:nvSpPr>
        <p:spPr>
          <a:xfrm>
            <a:off x="537007" y="500554"/>
            <a:ext cx="11509775" cy="1271489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4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6 – Dark">
    <p:bg>
      <p:bgPr>
        <a:solidFill>
          <a:srgbClr val="000000"/>
        </a:solidFill>
      </p:bgPr>
    </p:bg>
    <p:spTree>
      <p:nvGrpSpPr>
        <p:cNvPr id="1" name=""/>
        <p:cNvGrpSpPr/>
        <p:nvPr/>
      </p:nvGrpSpPr>
      <p:grpSpPr>
        <a:xfrm>
          <a:off x="0" y="0"/>
          <a:ext cx="0" cy="0"/>
          <a:chOff x="0" y="0"/>
          <a:chExt cx="0" cy="0"/>
        </a:xfrm>
      </p:grpSpPr>
      <p:sp>
        <p:nvSpPr>
          <p:cNvPr id="62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630" name="Picture Placeholder 5"/>
          <p:cNvSpPr/>
          <p:nvPr>
            <p:ph type="pic" sz="half" idx="21"/>
          </p:nvPr>
        </p:nvSpPr>
        <p:spPr>
          <a:xfrm>
            <a:off x="12338056" y="500555"/>
            <a:ext cx="11509599" cy="6223003"/>
          </a:xfrm>
          <a:prstGeom prst="rect">
            <a:avLst/>
          </a:prstGeom>
        </p:spPr>
        <p:txBody>
          <a:bodyPr lIns="91439" rIns="91439">
            <a:noAutofit/>
          </a:bodyPr>
          <a:lstStyle/>
          <a:p>
            <a:pPr/>
          </a:p>
        </p:txBody>
      </p:sp>
      <p:sp>
        <p:nvSpPr>
          <p:cNvPr id="631" name="Picture Placeholder 6"/>
          <p:cNvSpPr/>
          <p:nvPr>
            <p:ph type="pic" sz="half" idx="22"/>
          </p:nvPr>
        </p:nvSpPr>
        <p:spPr>
          <a:xfrm>
            <a:off x="12338056" y="6990894"/>
            <a:ext cx="11509599" cy="6223002"/>
          </a:xfrm>
          <a:prstGeom prst="rect">
            <a:avLst/>
          </a:prstGeom>
        </p:spPr>
        <p:txBody>
          <a:bodyPr lIns="91439" rIns="91439">
            <a:noAutofit/>
          </a:bodyPr>
          <a:lstStyle/>
          <a:p>
            <a:pPr/>
          </a:p>
        </p:txBody>
      </p:sp>
      <p:sp>
        <p:nvSpPr>
          <p:cNvPr id="632" name="Picture Placeholder 4"/>
          <p:cNvSpPr/>
          <p:nvPr>
            <p:ph type="pic" idx="23"/>
          </p:nvPr>
        </p:nvSpPr>
        <p:spPr>
          <a:xfrm>
            <a:off x="537007" y="500554"/>
            <a:ext cx="11509775" cy="1271489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4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1">
    <p:spTree>
      <p:nvGrpSpPr>
        <p:cNvPr id="1" name=""/>
        <p:cNvGrpSpPr/>
        <p:nvPr/>
      </p:nvGrpSpPr>
      <p:grpSpPr>
        <a:xfrm>
          <a:off x="0" y="0"/>
          <a:ext cx="0" cy="0"/>
          <a:chOff x="0" y="0"/>
          <a:chExt cx="0" cy="0"/>
        </a:xfrm>
      </p:grpSpPr>
      <p:sp>
        <p:nvSpPr>
          <p:cNvPr id="639"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lvl1pPr>
          </a:lstStyle>
          <a:p>
            <a:pPr/>
            <a:r>
              <a:t>Logo in-situ</a:t>
            </a:r>
          </a:p>
        </p:txBody>
      </p:sp>
      <p:sp>
        <p:nvSpPr>
          <p:cNvPr id="64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64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642" name="Picture Placeholder 4"/>
          <p:cNvSpPr/>
          <p:nvPr>
            <p:ph type="pic" idx="21"/>
          </p:nvPr>
        </p:nvSpPr>
        <p:spPr>
          <a:xfrm>
            <a:off x="6438587" y="508000"/>
            <a:ext cx="17408494" cy="1270000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4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1 – Grey">
    <p:bg>
      <p:bgPr>
        <a:solidFill>
          <a:srgbClr val="CCCDD1"/>
        </a:solidFill>
      </p:bgPr>
    </p:bg>
    <p:spTree>
      <p:nvGrpSpPr>
        <p:cNvPr id="1" name=""/>
        <p:cNvGrpSpPr/>
        <p:nvPr/>
      </p:nvGrpSpPr>
      <p:grpSpPr>
        <a:xfrm>
          <a:off x="0" y="0"/>
          <a:ext cx="0" cy="0"/>
          <a:chOff x="0" y="0"/>
          <a:chExt cx="0" cy="0"/>
        </a:xfrm>
      </p:grpSpPr>
      <p:sp>
        <p:nvSpPr>
          <p:cNvPr id="649"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 in-situ</a:t>
            </a:r>
          </a:p>
        </p:txBody>
      </p:sp>
      <p:sp>
        <p:nvSpPr>
          <p:cNvPr id="65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65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652" name="Picture Placeholder 4"/>
          <p:cNvSpPr/>
          <p:nvPr>
            <p:ph type="pic" idx="21"/>
          </p:nvPr>
        </p:nvSpPr>
        <p:spPr>
          <a:xfrm>
            <a:off x="6438587" y="508000"/>
            <a:ext cx="17408494" cy="1270000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4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1 – Dark">
    <p:bg>
      <p:bgPr>
        <a:solidFill>
          <a:srgbClr val="000000"/>
        </a:solidFill>
      </p:bgPr>
    </p:bg>
    <p:spTree>
      <p:nvGrpSpPr>
        <p:cNvPr id="1" name=""/>
        <p:cNvGrpSpPr/>
        <p:nvPr/>
      </p:nvGrpSpPr>
      <p:grpSpPr>
        <a:xfrm>
          <a:off x="0" y="0"/>
          <a:ext cx="0" cy="0"/>
          <a:chOff x="0" y="0"/>
          <a:chExt cx="0" cy="0"/>
        </a:xfrm>
      </p:grpSpPr>
      <p:sp>
        <p:nvSpPr>
          <p:cNvPr id="659"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 in-situ</a:t>
            </a:r>
          </a:p>
        </p:txBody>
      </p:sp>
      <p:sp>
        <p:nvSpPr>
          <p:cNvPr id="66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661" name="Slide Number"/>
          <p:cNvSpPr txBox="1"/>
          <p:nvPr>
            <p:ph type="sldNum" sz="quarter" idx="2"/>
          </p:nvPr>
        </p:nvSpPr>
        <p:spPr>
          <a:xfrm>
            <a:off x="23928974" y="13376523"/>
            <a:ext cx="255525" cy="250317"/>
          </a:xfrm>
          <a:prstGeom prst="rect">
            <a:avLst/>
          </a:prstGeom>
        </p:spPr>
        <p:txBody>
          <a:bodyPr/>
          <a:lstStyle>
            <a:lvl1pPr>
              <a:defRPr>
                <a:solidFill>
                  <a:srgbClr val="FFFFFF"/>
                </a:solidFill>
              </a:defRPr>
            </a:lvl1pPr>
          </a:lstStyle>
          <a:p>
            <a:pPr/>
            <a:fld id="{86CB4B4D-7CA3-9044-876B-883B54F8677D}" type="slidenum"/>
          </a:p>
        </p:txBody>
      </p:sp>
      <p:sp>
        <p:nvSpPr>
          <p:cNvPr id="662" name="Picture Placeholder 4"/>
          <p:cNvSpPr/>
          <p:nvPr>
            <p:ph type="pic" idx="21"/>
          </p:nvPr>
        </p:nvSpPr>
        <p:spPr>
          <a:xfrm>
            <a:off x="6438587" y="508000"/>
            <a:ext cx="17408494" cy="1270000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4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2">
    <p:spTree>
      <p:nvGrpSpPr>
        <p:cNvPr id="1" name=""/>
        <p:cNvGrpSpPr/>
        <p:nvPr/>
      </p:nvGrpSpPr>
      <p:grpSpPr>
        <a:xfrm>
          <a:off x="0" y="0"/>
          <a:ext cx="0" cy="0"/>
          <a:chOff x="0" y="0"/>
          <a:chExt cx="0" cy="0"/>
        </a:xfrm>
      </p:grpSpPr>
      <p:pic>
        <p:nvPicPr>
          <p:cNvPr id="669" name="Picture Placeholder 11" descr="Picture Placeholder 11"/>
          <p:cNvPicPr>
            <a:picLocks noChangeAspect="1"/>
          </p:cNvPicPr>
          <p:nvPr/>
        </p:nvPicPr>
        <p:blipFill>
          <a:blip r:embed="rId2">
            <a:extLst/>
          </a:blip>
          <a:srcRect l="0" t="21875" r="0" b="21875"/>
          <a:stretch>
            <a:fillRect/>
          </a:stretch>
        </p:blipFill>
        <p:spPr>
          <a:xfrm>
            <a:off x="0" y="0"/>
            <a:ext cx="24384000" cy="13716000"/>
          </a:xfrm>
          <a:prstGeom prst="rect">
            <a:avLst/>
          </a:prstGeom>
          <a:ln w="12700">
            <a:miter lim="400000"/>
          </a:ln>
        </p:spPr>
      </p:pic>
      <p:sp>
        <p:nvSpPr>
          <p:cNvPr id="670"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 in-situ</a:t>
            </a:r>
          </a:p>
        </p:txBody>
      </p:sp>
      <p:sp>
        <p:nvSpPr>
          <p:cNvPr id="67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2 – Grey">
    <p:bg>
      <p:bgPr>
        <a:solidFill>
          <a:srgbClr val="CCCDD1"/>
        </a:solidFill>
      </p:bgPr>
    </p:bg>
    <p:spTree>
      <p:nvGrpSpPr>
        <p:cNvPr id="1" name=""/>
        <p:cNvGrpSpPr/>
        <p:nvPr/>
      </p:nvGrpSpPr>
      <p:grpSpPr>
        <a:xfrm>
          <a:off x="0" y="0"/>
          <a:ext cx="0" cy="0"/>
          <a:chOff x="0" y="0"/>
          <a:chExt cx="0" cy="0"/>
        </a:xfrm>
      </p:grpSpPr>
      <p:pic>
        <p:nvPicPr>
          <p:cNvPr id="678" name="Picture Placeholder 11" descr="Picture Placeholder 11"/>
          <p:cNvPicPr>
            <a:picLocks noChangeAspect="1"/>
          </p:cNvPicPr>
          <p:nvPr/>
        </p:nvPicPr>
        <p:blipFill>
          <a:blip r:embed="rId2">
            <a:extLst/>
          </a:blip>
          <a:srcRect l="0" t="21875" r="0" b="21875"/>
          <a:stretch>
            <a:fillRect/>
          </a:stretch>
        </p:blipFill>
        <p:spPr>
          <a:xfrm>
            <a:off x="0" y="0"/>
            <a:ext cx="24384000" cy="13716000"/>
          </a:xfrm>
          <a:prstGeom prst="rect">
            <a:avLst/>
          </a:prstGeom>
          <a:ln w="12700">
            <a:miter lim="400000"/>
          </a:ln>
        </p:spPr>
      </p:pic>
      <p:sp>
        <p:nvSpPr>
          <p:cNvPr id="679"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 in-situ</a:t>
            </a:r>
          </a:p>
        </p:txBody>
      </p:sp>
      <p:sp>
        <p:nvSpPr>
          <p:cNvPr id="68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2 – Dark">
    <p:bg>
      <p:bgPr>
        <a:solidFill>
          <a:srgbClr val="000000"/>
        </a:solidFill>
      </p:bgPr>
    </p:bg>
    <p:spTree>
      <p:nvGrpSpPr>
        <p:cNvPr id="1" name=""/>
        <p:cNvGrpSpPr/>
        <p:nvPr/>
      </p:nvGrpSpPr>
      <p:grpSpPr>
        <a:xfrm>
          <a:off x="0" y="0"/>
          <a:ext cx="0" cy="0"/>
          <a:chOff x="0" y="0"/>
          <a:chExt cx="0" cy="0"/>
        </a:xfrm>
      </p:grpSpPr>
      <p:pic>
        <p:nvPicPr>
          <p:cNvPr id="687" name="Picture Placeholder 11" descr="Picture Placeholder 11"/>
          <p:cNvPicPr>
            <a:picLocks noChangeAspect="1"/>
          </p:cNvPicPr>
          <p:nvPr/>
        </p:nvPicPr>
        <p:blipFill>
          <a:blip r:embed="rId2">
            <a:extLst/>
          </a:blip>
          <a:srcRect l="0" t="21875" r="0" b="21875"/>
          <a:stretch>
            <a:fillRect/>
          </a:stretch>
        </p:blipFill>
        <p:spPr>
          <a:xfrm>
            <a:off x="0" y="0"/>
            <a:ext cx="24384000" cy="13716000"/>
          </a:xfrm>
          <a:prstGeom prst="rect">
            <a:avLst/>
          </a:prstGeom>
          <a:ln w="12700">
            <a:miter lim="400000"/>
          </a:ln>
        </p:spPr>
      </p:pic>
      <p:sp>
        <p:nvSpPr>
          <p:cNvPr id="688"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 in-situ</a:t>
            </a:r>
          </a:p>
        </p:txBody>
      </p:sp>
      <p:sp>
        <p:nvSpPr>
          <p:cNvPr id="68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3">
    <p:spTree>
      <p:nvGrpSpPr>
        <p:cNvPr id="1" name=""/>
        <p:cNvGrpSpPr/>
        <p:nvPr/>
      </p:nvGrpSpPr>
      <p:grpSpPr>
        <a:xfrm>
          <a:off x="0" y="0"/>
          <a:ext cx="0" cy="0"/>
          <a:chOff x="0" y="0"/>
          <a:chExt cx="0" cy="0"/>
        </a:xfrm>
      </p:grpSpPr>
      <p:sp>
        <p:nvSpPr>
          <p:cNvPr id="696" name="Rounded Rectangle"/>
          <p:cNvSpPr/>
          <p:nvPr/>
        </p:nvSpPr>
        <p:spPr>
          <a:xfrm>
            <a:off x="12312656" y="507998"/>
            <a:ext cx="11509773" cy="12700004"/>
          </a:xfrm>
          <a:prstGeom prst="roundRect">
            <a:avLst>
              <a:gd name="adj" fmla="val 1724"/>
            </a:avLst>
          </a:prstGeom>
          <a:gradFill>
            <a:gsLst>
              <a:gs pos="0">
                <a:srgbClr val="CBD2DA">
                  <a:alpha val="25000"/>
                </a:srgbClr>
              </a:gs>
              <a:gs pos="100000">
                <a:srgbClr val="515257">
                  <a:alpha val="25000"/>
                </a:srgbClr>
              </a:gs>
            </a:gsLst>
            <a:lin ang="14400000"/>
          </a:gra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pic>
        <p:nvPicPr>
          <p:cNvPr id="697" name="mockup-watch-isolated.png" descr="mockup-watch-isolated.png"/>
          <p:cNvPicPr>
            <a:picLocks noChangeAspect="1"/>
          </p:cNvPicPr>
          <p:nvPr/>
        </p:nvPicPr>
        <p:blipFill>
          <a:blip r:embed="rId2">
            <a:extLst/>
          </a:blip>
          <a:srcRect l="0" t="5810" r="0" b="5809"/>
          <a:stretch>
            <a:fillRect/>
          </a:stretch>
        </p:blipFill>
        <p:spPr>
          <a:xfrm>
            <a:off x="12338056" y="500554"/>
            <a:ext cx="11509599" cy="1271508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77" y="0"/>
                </a:moveTo>
                <a:cubicBezTo>
                  <a:pt x="408" y="0"/>
                  <a:pt x="306" y="0"/>
                  <a:pt x="238" y="26"/>
                </a:cubicBezTo>
                <a:cubicBezTo>
                  <a:pt x="141" y="58"/>
                  <a:pt x="64" y="127"/>
                  <a:pt x="28" y="216"/>
                </a:cubicBezTo>
                <a:cubicBezTo>
                  <a:pt x="0" y="277"/>
                  <a:pt x="0" y="369"/>
                  <a:pt x="0" y="523"/>
                </a:cubicBezTo>
                <a:lnTo>
                  <a:pt x="0" y="21077"/>
                </a:lnTo>
                <a:cubicBezTo>
                  <a:pt x="0" y="21230"/>
                  <a:pt x="0" y="21322"/>
                  <a:pt x="28" y="21384"/>
                </a:cubicBezTo>
                <a:cubicBezTo>
                  <a:pt x="64" y="21472"/>
                  <a:pt x="141" y="21542"/>
                  <a:pt x="238" y="21574"/>
                </a:cubicBezTo>
                <a:cubicBezTo>
                  <a:pt x="306" y="21600"/>
                  <a:pt x="408" y="21600"/>
                  <a:pt x="577" y="21600"/>
                </a:cubicBezTo>
                <a:lnTo>
                  <a:pt x="21022" y="21600"/>
                </a:lnTo>
                <a:cubicBezTo>
                  <a:pt x="21191" y="21600"/>
                  <a:pt x="21293" y="21600"/>
                  <a:pt x="21361" y="21574"/>
                </a:cubicBezTo>
                <a:cubicBezTo>
                  <a:pt x="21459" y="21542"/>
                  <a:pt x="21536" y="21472"/>
                  <a:pt x="21572" y="21384"/>
                </a:cubicBezTo>
                <a:cubicBezTo>
                  <a:pt x="21600" y="21322"/>
                  <a:pt x="21600" y="21230"/>
                  <a:pt x="21600" y="21077"/>
                </a:cubicBezTo>
                <a:lnTo>
                  <a:pt x="21600" y="523"/>
                </a:lnTo>
                <a:cubicBezTo>
                  <a:pt x="21600" y="369"/>
                  <a:pt x="21600" y="277"/>
                  <a:pt x="21572" y="216"/>
                </a:cubicBezTo>
                <a:cubicBezTo>
                  <a:pt x="21536" y="127"/>
                  <a:pt x="21459" y="58"/>
                  <a:pt x="21361" y="26"/>
                </a:cubicBezTo>
                <a:cubicBezTo>
                  <a:pt x="21293" y="0"/>
                  <a:pt x="21191" y="0"/>
                  <a:pt x="21022" y="0"/>
                </a:cubicBezTo>
                <a:lnTo>
                  <a:pt x="577" y="0"/>
                </a:lnTo>
                <a:close/>
              </a:path>
            </a:pathLst>
          </a:custGeom>
          <a:ln w="12700">
            <a:miter lim="400000"/>
          </a:ln>
        </p:spPr>
      </p:pic>
      <p:sp>
        <p:nvSpPr>
          <p:cNvPr id="698" name="Rounded Rectangle"/>
          <p:cNvSpPr/>
          <p:nvPr/>
        </p:nvSpPr>
        <p:spPr>
          <a:xfrm>
            <a:off x="537006" y="507998"/>
            <a:ext cx="11509774" cy="12700004"/>
          </a:xfrm>
          <a:prstGeom prst="roundRect">
            <a:avLst>
              <a:gd name="adj" fmla="val 1724"/>
            </a:avLst>
          </a:prstGeom>
          <a:gradFill>
            <a:gsLst>
              <a:gs pos="0">
                <a:srgbClr val="CBD2DA">
                  <a:alpha val="25000"/>
                </a:srgbClr>
              </a:gs>
              <a:gs pos="100000">
                <a:srgbClr val="515257">
                  <a:alpha val="25000"/>
                </a:srgbClr>
              </a:gs>
            </a:gsLst>
            <a:lin ang="14400000"/>
          </a:gra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699" name="Picture Placeholder 5"/>
          <p:cNvSpPr/>
          <p:nvPr>
            <p:ph type="pic" sz="quarter" idx="21"/>
          </p:nvPr>
        </p:nvSpPr>
        <p:spPr>
          <a:xfrm>
            <a:off x="4035095" y="2017701"/>
            <a:ext cx="4513662" cy="9680577"/>
          </a:xfrm>
          <a:prstGeom prst="rect">
            <a:avLst/>
          </a:prstGeom>
          <a:ln w="152400">
            <a:solidFill>
              <a:srgbClr val="000000"/>
            </a:solidFill>
            <a:round/>
          </a:ln>
        </p:spPr>
        <p:txBody>
          <a:bodyPr lIns="91439" rIns="91439">
            <a:noAutofit/>
          </a:bodyPr>
          <a:lstStyle/>
          <a:p>
            <a:pPr/>
          </a:p>
        </p:txBody>
      </p:sp>
      <p:sp>
        <p:nvSpPr>
          <p:cNvPr id="700" name="Picture Placeholder 2"/>
          <p:cNvSpPr/>
          <p:nvPr>
            <p:ph type="pic" sz="quarter" idx="22"/>
          </p:nvPr>
        </p:nvSpPr>
        <p:spPr>
          <a:xfrm>
            <a:off x="16384195" y="4695228"/>
            <a:ext cx="3366693" cy="4046096"/>
          </a:xfrm>
          <a:prstGeom prst="rect">
            <a:avLst/>
          </a:prstGeom>
        </p:spPr>
        <p:txBody>
          <a:bodyPr lIns="91439" rIns="91439">
            <a:noAutofit/>
          </a:bodyPr>
          <a:lstStyle/>
          <a:p>
            <a:pPr/>
          </a:p>
        </p:txBody>
      </p:sp>
      <p:sp>
        <p:nvSpPr>
          <p:cNvPr id="701" name="Body Level One…"/>
          <p:cNvSpPr txBox="1"/>
          <p:nvPr>
            <p:ph type="body" sz="quarter" idx="1" hasCustomPrompt="1"/>
          </p:nvPr>
        </p:nvSpPr>
        <p:spPr>
          <a:xfrm>
            <a:off x="5641907" y="2359303"/>
            <a:ext cx="1300158" cy="285081"/>
          </a:xfrm>
          <a:prstGeom prst="rect">
            <a:avLst/>
          </a:prstGeom>
          <a:solidFill>
            <a:srgbClr val="000000"/>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70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1 – Grey">
    <p:bg>
      <p:bgPr>
        <a:solidFill>
          <a:srgbClr val="CCCDD1"/>
        </a:solidFill>
      </p:bgPr>
    </p:bg>
    <p:spTree>
      <p:nvGrpSpPr>
        <p:cNvPr id="1" name=""/>
        <p:cNvGrpSpPr/>
        <p:nvPr/>
      </p:nvGrpSpPr>
      <p:grpSpPr>
        <a:xfrm>
          <a:off x="0" y="0"/>
          <a:ext cx="0" cy="0"/>
          <a:chOff x="0" y="0"/>
          <a:chExt cx="0" cy="0"/>
        </a:xfrm>
      </p:grpSpPr>
      <p:sp>
        <p:nvSpPr>
          <p:cNvPr id="46" name="01 Introduction"/>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01 Introduction</a:t>
            </a:r>
          </a:p>
        </p:txBody>
      </p:sp>
      <p:sp>
        <p:nvSpPr>
          <p:cNvPr id="4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3 – Grey">
    <p:bg>
      <p:bgPr>
        <a:solidFill>
          <a:srgbClr val="CCCDD1"/>
        </a:solidFill>
      </p:bgPr>
    </p:bg>
    <p:spTree>
      <p:nvGrpSpPr>
        <p:cNvPr id="1" name=""/>
        <p:cNvGrpSpPr/>
        <p:nvPr/>
      </p:nvGrpSpPr>
      <p:grpSpPr>
        <a:xfrm>
          <a:off x="0" y="0"/>
          <a:ext cx="0" cy="0"/>
          <a:chOff x="0" y="0"/>
          <a:chExt cx="0" cy="0"/>
        </a:xfrm>
      </p:grpSpPr>
      <p:sp>
        <p:nvSpPr>
          <p:cNvPr id="709" name="Rounded Rectangle"/>
          <p:cNvSpPr/>
          <p:nvPr/>
        </p:nvSpPr>
        <p:spPr>
          <a:xfrm>
            <a:off x="537006" y="507998"/>
            <a:ext cx="11509774" cy="12700004"/>
          </a:xfrm>
          <a:prstGeom prst="roundRect">
            <a:avLst>
              <a:gd name="adj" fmla="val 1724"/>
            </a:avLst>
          </a:prstGeom>
          <a:gradFill>
            <a:gsLst>
              <a:gs pos="0">
                <a:srgbClr val="CBD2DA">
                  <a:alpha val="25000"/>
                </a:srgbClr>
              </a:gs>
              <a:gs pos="100000">
                <a:srgbClr val="515257">
                  <a:alpha val="25000"/>
                </a:srgbClr>
              </a:gs>
            </a:gsLst>
            <a:lin ang="14400000"/>
          </a:gra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710" name="Rounded Rectangle"/>
          <p:cNvSpPr/>
          <p:nvPr/>
        </p:nvSpPr>
        <p:spPr>
          <a:xfrm>
            <a:off x="12312656" y="507998"/>
            <a:ext cx="11509773" cy="12700004"/>
          </a:xfrm>
          <a:prstGeom prst="roundRect">
            <a:avLst>
              <a:gd name="adj" fmla="val 1724"/>
            </a:avLst>
          </a:prstGeom>
          <a:gradFill>
            <a:gsLst>
              <a:gs pos="0">
                <a:srgbClr val="CBD2DA">
                  <a:alpha val="25000"/>
                </a:srgbClr>
              </a:gs>
              <a:gs pos="100000">
                <a:srgbClr val="515257">
                  <a:alpha val="25000"/>
                </a:srgbClr>
              </a:gs>
            </a:gsLst>
            <a:lin ang="14400000"/>
          </a:gra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71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pic>
        <p:nvPicPr>
          <p:cNvPr id="712" name="mockup-watch-isolated.png" descr="mockup-watch-isolated.png"/>
          <p:cNvPicPr>
            <a:picLocks noChangeAspect="1"/>
          </p:cNvPicPr>
          <p:nvPr/>
        </p:nvPicPr>
        <p:blipFill>
          <a:blip r:embed="rId2">
            <a:extLst/>
          </a:blip>
          <a:srcRect l="0" t="5810" r="0" b="5809"/>
          <a:stretch>
            <a:fillRect/>
          </a:stretch>
        </p:blipFill>
        <p:spPr>
          <a:xfrm>
            <a:off x="12338056" y="500554"/>
            <a:ext cx="11509599" cy="1271508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77" y="0"/>
                </a:moveTo>
                <a:cubicBezTo>
                  <a:pt x="408" y="0"/>
                  <a:pt x="306" y="0"/>
                  <a:pt x="238" y="26"/>
                </a:cubicBezTo>
                <a:cubicBezTo>
                  <a:pt x="141" y="58"/>
                  <a:pt x="64" y="127"/>
                  <a:pt x="28" y="216"/>
                </a:cubicBezTo>
                <a:cubicBezTo>
                  <a:pt x="0" y="277"/>
                  <a:pt x="0" y="369"/>
                  <a:pt x="0" y="523"/>
                </a:cubicBezTo>
                <a:lnTo>
                  <a:pt x="0" y="21077"/>
                </a:lnTo>
                <a:cubicBezTo>
                  <a:pt x="0" y="21230"/>
                  <a:pt x="0" y="21322"/>
                  <a:pt x="28" y="21384"/>
                </a:cubicBezTo>
                <a:cubicBezTo>
                  <a:pt x="64" y="21472"/>
                  <a:pt x="141" y="21542"/>
                  <a:pt x="238" y="21574"/>
                </a:cubicBezTo>
                <a:cubicBezTo>
                  <a:pt x="306" y="21600"/>
                  <a:pt x="408" y="21600"/>
                  <a:pt x="577" y="21600"/>
                </a:cubicBezTo>
                <a:lnTo>
                  <a:pt x="21022" y="21600"/>
                </a:lnTo>
                <a:cubicBezTo>
                  <a:pt x="21191" y="21600"/>
                  <a:pt x="21293" y="21600"/>
                  <a:pt x="21361" y="21574"/>
                </a:cubicBezTo>
                <a:cubicBezTo>
                  <a:pt x="21459" y="21542"/>
                  <a:pt x="21536" y="21472"/>
                  <a:pt x="21572" y="21384"/>
                </a:cubicBezTo>
                <a:cubicBezTo>
                  <a:pt x="21600" y="21322"/>
                  <a:pt x="21600" y="21230"/>
                  <a:pt x="21600" y="21077"/>
                </a:cubicBezTo>
                <a:lnTo>
                  <a:pt x="21600" y="523"/>
                </a:lnTo>
                <a:cubicBezTo>
                  <a:pt x="21600" y="369"/>
                  <a:pt x="21600" y="277"/>
                  <a:pt x="21572" y="216"/>
                </a:cubicBezTo>
                <a:cubicBezTo>
                  <a:pt x="21536" y="127"/>
                  <a:pt x="21459" y="58"/>
                  <a:pt x="21361" y="26"/>
                </a:cubicBezTo>
                <a:cubicBezTo>
                  <a:pt x="21293" y="0"/>
                  <a:pt x="21191" y="0"/>
                  <a:pt x="21022" y="0"/>
                </a:cubicBezTo>
                <a:lnTo>
                  <a:pt x="577" y="0"/>
                </a:lnTo>
                <a:close/>
              </a:path>
            </a:pathLst>
          </a:custGeom>
          <a:ln w="12700">
            <a:miter lim="400000"/>
          </a:ln>
        </p:spPr>
      </p:pic>
      <p:sp>
        <p:nvSpPr>
          <p:cNvPr id="713" name="Picture Placeholder 5"/>
          <p:cNvSpPr/>
          <p:nvPr>
            <p:ph type="pic" sz="quarter" idx="21"/>
          </p:nvPr>
        </p:nvSpPr>
        <p:spPr>
          <a:xfrm>
            <a:off x="4035095" y="2017701"/>
            <a:ext cx="4513662" cy="9680577"/>
          </a:xfrm>
          <a:prstGeom prst="rect">
            <a:avLst/>
          </a:prstGeom>
          <a:ln w="152400">
            <a:solidFill>
              <a:srgbClr val="000000"/>
            </a:solidFill>
            <a:round/>
          </a:ln>
        </p:spPr>
        <p:txBody>
          <a:bodyPr lIns="91439" rIns="91439">
            <a:noAutofit/>
          </a:bodyPr>
          <a:lstStyle/>
          <a:p>
            <a:pPr/>
          </a:p>
        </p:txBody>
      </p:sp>
      <p:sp>
        <p:nvSpPr>
          <p:cNvPr id="714" name="Picture Placeholder 2"/>
          <p:cNvSpPr/>
          <p:nvPr>
            <p:ph type="pic" sz="quarter" idx="22"/>
          </p:nvPr>
        </p:nvSpPr>
        <p:spPr>
          <a:xfrm>
            <a:off x="16384195" y="4695228"/>
            <a:ext cx="3366693" cy="4046096"/>
          </a:xfrm>
          <a:prstGeom prst="rect">
            <a:avLst/>
          </a:prstGeom>
        </p:spPr>
        <p:txBody>
          <a:bodyPr lIns="91439" rIns="91439">
            <a:noAutofit/>
          </a:bodyPr>
          <a:lstStyle/>
          <a:p>
            <a:pPr/>
          </a:p>
        </p:txBody>
      </p:sp>
      <p:sp>
        <p:nvSpPr>
          <p:cNvPr id="715" name="Body Level One…"/>
          <p:cNvSpPr txBox="1"/>
          <p:nvPr>
            <p:ph type="body" sz="quarter" idx="1" hasCustomPrompt="1"/>
          </p:nvPr>
        </p:nvSpPr>
        <p:spPr>
          <a:xfrm>
            <a:off x="5641907" y="2359303"/>
            <a:ext cx="1300158" cy="285081"/>
          </a:xfrm>
          <a:prstGeom prst="rect">
            <a:avLst/>
          </a:prstGeom>
          <a:solidFill>
            <a:srgbClr val="000000"/>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Tree>
  </p:cSld>
  <p:clrMapOvr>
    <a:masterClrMapping/>
  </p:clrMapOvr>
  <p:transition xmlns:p14="http://schemas.microsoft.com/office/powerpoint/2010/main" spd="med" advClick="1"/>
</p:sldLayout>
</file>

<file path=ppt/slideLayouts/slideLayout5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3 – Dark">
    <p:bg>
      <p:bgPr>
        <a:solidFill>
          <a:srgbClr val="000000"/>
        </a:solidFill>
      </p:bgPr>
    </p:bg>
    <p:spTree>
      <p:nvGrpSpPr>
        <p:cNvPr id="1" name=""/>
        <p:cNvGrpSpPr/>
        <p:nvPr/>
      </p:nvGrpSpPr>
      <p:grpSpPr>
        <a:xfrm>
          <a:off x="0" y="0"/>
          <a:ext cx="0" cy="0"/>
          <a:chOff x="0" y="0"/>
          <a:chExt cx="0" cy="0"/>
        </a:xfrm>
      </p:grpSpPr>
      <p:sp>
        <p:nvSpPr>
          <p:cNvPr id="722" name="Rounded Rectangle"/>
          <p:cNvSpPr/>
          <p:nvPr/>
        </p:nvSpPr>
        <p:spPr>
          <a:xfrm>
            <a:off x="537006" y="507998"/>
            <a:ext cx="11509774" cy="12700004"/>
          </a:xfrm>
          <a:prstGeom prst="roundRect">
            <a:avLst>
              <a:gd name="adj" fmla="val 1724"/>
            </a:avLst>
          </a:prstGeom>
          <a:gradFill>
            <a:gsLst>
              <a:gs pos="0">
                <a:srgbClr val="CBD2DA">
                  <a:alpha val="25000"/>
                </a:srgbClr>
              </a:gs>
              <a:gs pos="100000">
                <a:srgbClr val="515257">
                  <a:alpha val="25000"/>
                </a:srgbClr>
              </a:gs>
            </a:gsLst>
            <a:lin ang="14400000"/>
          </a:gra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723" name="Rounded Rectangle"/>
          <p:cNvSpPr/>
          <p:nvPr/>
        </p:nvSpPr>
        <p:spPr>
          <a:xfrm>
            <a:off x="12312656" y="507998"/>
            <a:ext cx="11509773" cy="12700004"/>
          </a:xfrm>
          <a:prstGeom prst="roundRect">
            <a:avLst>
              <a:gd name="adj" fmla="val 1724"/>
            </a:avLst>
          </a:prstGeom>
          <a:gradFill>
            <a:gsLst>
              <a:gs pos="0">
                <a:srgbClr val="CBD2DA">
                  <a:alpha val="25000"/>
                </a:srgbClr>
              </a:gs>
              <a:gs pos="100000">
                <a:srgbClr val="515257">
                  <a:alpha val="25000"/>
                </a:srgbClr>
              </a:gs>
            </a:gsLst>
            <a:lin ang="14400000"/>
          </a:gra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72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pic>
        <p:nvPicPr>
          <p:cNvPr id="725" name="mockup-watch-isolated.png" descr="mockup-watch-isolated.png"/>
          <p:cNvPicPr>
            <a:picLocks noChangeAspect="1"/>
          </p:cNvPicPr>
          <p:nvPr/>
        </p:nvPicPr>
        <p:blipFill>
          <a:blip r:embed="rId2">
            <a:extLst/>
          </a:blip>
          <a:srcRect l="0" t="5810" r="0" b="5809"/>
          <a:stretch>
            <a:fillRect/>
          </a:stretch>
        </p:blipFill>
        <p:spPr>
          <a:xfrm>
            <a:off x="12338056" y="500554"/>
            <a:ext cx="11509599" cy="1271508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77" y="0"/>
                </a:moveTo>
                <a:cubicBezTo>
                  <a:pt x="408" y="0"/>
                  <a:pt x="306" y="0"/>
                  <a:pt x="238" y="26"/>
                </a:cubicBezTo>
                <a:cubicBezTo>
                  <a:pt x="141" y="58"/>
                  <a:pt x="64" y="127"/>
                  <a:pt x="28" y="216"/>
                </a:cubicBezTo>
                <a:cubicBezTo>
                  <a:pt x="0" y="277"/>
                  <a:pt x="0" y="369"/>
                  <a:pt x="0" y="523"/>
                </a:cubicBezTo>
                <a:lnTo>
                  <a:pt x="0" y="21077"/>
                </a:lnTo>
                <a:cubicBezTo>
                  <a:pt x="0" y="21230"/>
                  <a:pt x="0" y="21322"/>
                  <a:pt x="28" y="21384"/>
                </a:cubicBezTo>
                <a:cubicBezTo>
                  <a:pt x="64" y="21472"/>
                  <a:pt x="141" y="21542"/>
                  <a:pt x="238" y="21574"/>
                </a:cubicBezTo>
                <a:cubicBezTo>
                  <a:pt x="306" y="21600"/>
                  <a:pt x="408" y="21600"/>
                  <a:pt x="577" y="21600"/>
                </a:cubicBezTo>
                <a:lnTo>
                  <a:pt x="21022" y="21600"/>
                </a:lnTo>
                <a:cubicBezTo>
                  <a:pt x="21191" y="21600"/>
                  <a:pt x="21293" y="21600"/>
                  <a:pt x="21361" y="21574"/>
                </a:cubicBezTo>
                <a:cubicBezTo>
                  <a:pt x="21459" y="21542"/>
                  <a:pt x="21536" y="21472"/>
                  <a:pt x="21572" y="21384"/>
                </a:cubicBezTo>
                <a:cubicBezTo>
                  <a:pt x="21600" y="21322"/>
                  <a:pt x="21600" y="21230"/>
                  <a:pt x="21600" y="21077"/>
                </a:cubicBezTo>
                <a:lnTo>
                  <a:pt x="21600" y="523"/>
                </a:lnTo>
                <a:cubicBezTo>
                  <a:pt x="21600" y="369"/>
                  <a:pt x="21600" y="277"/>
                  <a:pt x="21572" y="216"/>
                </a:cubicBezTo>
                <a:cubicBezTo>
                  <a:pt x="21536" y="127"/>
                  <a:pt x="21459" y="58"/>
                  <a:pt x="21361" y="26"/>
                </a:cubicBezTo>
                <a:cubicBezTo>
                  <a:pt x="21293" y="0"/>
                  <a:pt x="21191" y="0"/>
                  <a:pt x="21022" y="0"/>
                </a:cubicBezTo>
                <a:lnTo>
                  <a:pt x="577" y="0"/>
                </a:lnTo>
                <a:close/>
              </a:path>
            </a:pathLst>
          </a:custGeom>
          <a:ln w="12700">
            <a:miter lim="400000"/>
          </a:ln>
        </p:spPr>
      </p:pic>
      <p:sp>
        <p:nvSpPr>
          <p:cNvPr id="726" name="Picture Placeholder 5"/>
          <p:cNvSpPr/>
          <p:nvPr>
            <p:ph type="pic" sz="quarter" idx="21"/>
          </p:nvPr>
        </p:nvSpPr>
        <p:spPr>
          <a:xfrm>
            <a:off x="4035095" y="2017701"/>
            <a:ext cx="4513662" cy="9680577"/>
          </a:xfrm>
          <a:prstGeom prst="rect">
            <a:avLst/>
          </a:prstGeom>
          <a:ln w="152400">
            <a:solidFill>
              <a:srgbClr val="000000"/>
            </a:solidFill>
            <a:round/>
          </a:ln>
        </p:spPr>
        <p:txBody>
          <a:bodyPr lIns="91439" rIns="91439">
            <a:noAutofit/>
          </a:bodyPr>
          <a:lstStyle/>
          <a:p>
            <a:pPr/>
          </a:p>
        </p:txBody>
      </p:sp>
      <p:sp>
        <p:nvSpPr>
          <p:cNvPr id="727" name="Picture Placeholder 2"/>
          <p:cNvSpPr/>
          <p:nvPr>
            <p:ph type="pic" sz="quarter" idx="22"/>
          </p:nvPr>
        </p:nvSpPr>
        <p:spPr>
          <a:xfrm>
            <a:off x="16384195" y="4695228"/>
            <a:ext cx="3366693" cy="4046096"/>
          </a:xfrm>
          <a:prstGeom prst="rect">
            <a:avLst/>
          </a:prstGeom>
        </p:spPr>
        <p:txBody>
          <a:bodyPr lIns="91439" rIns="91439">
            <a:noAutofit/>
          </a:bodyPr>
          <a:lstStyle/>
          <a:p>
            <a:pPr/>
          </a:p>
        </p:txBody>
      </p:sp>
      <p:sp>
        <p:nvSpPr>
          <p:cNvPr id="728" name="Body Level One…"/>
          <p:cNvSpPr txBox="1"/>
          <p:nvPr>
            <p:ph type="body" sz="quarter" idx="1" hasCustomPrompt="1"/>
          </p:nvPr>
        </p:nvSpPr>
        <p:spPr>
          <a:xfrm>
            <a:off x="5641907" y="2359303"/>
            <a:ext cx="1300158" cy="285081"/>
          </a:xfrm>
          <a:prstGeom prst="rect">
            <a:avLst/>
          </a:prstGeom>
          <a:solidFill>
            <a:srgbClr val="000000"/>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Tree>
  </p:cSld>
  <p:clrMapOvr>
    <a:masterClrMapping/>
  </p:clrMapOvr>
  <p:transition xmlns:p14="http://schemas.microsoft.com/office/powerpoint/2010/main" spd="med" advClick="1"/>
</p:sldLayout>
</file>

<file path=ppt/slideLayouts/slideLayout5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4">
    <p:spTree>
      <p:nvGrpSpPr>
        <p:cNvPr id="1" name=""/>
        <p:cNvGrpSpPr/>
        <p:nvPr/>
      </p:nvGrpSpPr>
      <p:grpSpPr>
        <a:xfrm>
          <a:off x="0" y="0"/>
          <a:ext cx="0" cy="0"/>
          <a:chOff x="0" y="0"/>
          <a:chExt cx="0" cy="0"/>
        </a:xfrm>
      </p:grpSpPr>
      <p:sp>
        <p:nvSpPr>
          <p:cNvPr id="735" name="Picture Placeholder 2"/>
          <p:cNvSpPr/>
          <p:nvPr>
            <p:ph type="pic" idx="21"/>
          </p:nvPr>
        </p:nvSpPr>
        <p:spPr>
          <a:xfrm>
            <a:off x="4892535" y="1295874"/>
            <a:ext cx="14598990" cy="11124408"/>
          </a:xfrm>
          <a:prstGeom prst="rect">
            <a:avLst/>
          </a:prstGeom>
          <a:ln w="1905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3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737"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C0C0C0"/>
                </a:solidFill>
              </a:defRPr>
            </a:lvl1pPr>
            <a:lvl2pPr>
              <a:lnSpc>
                <a:spcPct val="90000"/>
              </a:lnSpc>
              <a:defRPr sz="2000">
                <a:solidFill>
                  <a:srgbClr val="C0C0C0"/>
                </a:solidFill>
              </a:defRPr>
            </a:lvl2pPr>
            <a:lvl3pPr>
              <a:lnSpc>
                <a:spcPct val="90000"/>
              </a:lnSpc>
              <a:defRPr sz="2000">
                <a:solidFill>
                  <a:srgbClr val="C0C0C0"/>
                </a:solidFill>
              </a:defRPr>
            </a:lvl3pPr>
            <a:lvl4pPr>
              <a:lnSpc>
                <a:spcPct val="90000"/>
              </a:lnSpc>
              <a:defRPr sz="2000">
                <a:solidFill>
                  <a:srgbClr val="C0C0C0"/>
                </a:solidFill>
              </a:defRPr>
            </a:lvl4pPr>
            <a:lvl5pPr>
              <a:lnSpc>
                <a:spcPct val="90000"/>
              </a:lnSpc>
              <a:defRPr sz="2000">
                <a:solidFill>
                  <a:srgbClr val="C0C0C0"/>
                </a:solidFill>
              </a:defRPr>
            </a:lvl5pPr>
          </a:lstStyle>
          <a:p>
            <a:pPr/>
            <a:r>
              <a:t>Logo in-situ</a:t>
            </a:r>
          </a:p>
          <a:p>
            <a:pPr lvl="1"/>
            <a:r>
              <a:t/>
            </a:r>
          </a:p>
          <a:p>
            <a:pPr lvl="2"/>
            <a:r>
              <a:t/>
            </a:r>
          </a:p>
          <a:p>
            <a:pPr lvl="3"/>
            <a:r>
              <a:t/>
            </a:r>
          </a:p>
          <a:p>
            <a:pPr lvl="4"/>
            <a:r>
              <a:t/>
            </a:r>
          </a:p>
        </p:txBody>
      </p:sp>
    </p:spTree>
  </p:cSld>
  <p:clrMapOvr>
    <a:masterClrMapping/>
  </p:clrMapOvr>
  <p:transition xmlns:p14="http://schemas.microsoft.com/office/powerpoint/2010/main" spd="med" advClick="1"/>
</p:sldLayout>
</file>

<file path=ppt/slideLayouts/slideLayout5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4 – Grey">
    <p:bg>
      <p:bgPr>
        <a:solidFill>
          <a:srgbClr val="CCCDD1"/>
        </a:solidFill>
      </p:bgPr>
    </p:bg>
    <p:spTree>
      <p:nvGrpSpPr>
        <p:cNvPr id="1" name=""/>
        <p:cNvGrpSpPr/>
        <p:nvPr/>
      </p:nvGrpSpPr>
      <p:grpSpPr>
        <a:xfrm>
          <a:off x="0" y="0"/>
          <a:ext cx="0" cy="0"/>
          <a:chOff x="0" y="0"/>
          <a:chExt cx="0" cy="0"/>
        </a:xfrm>
      </p:grpSpPr>
      <p:sp>
        <p:nvSpPr>
          <p:cNvPr id="74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745"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Logo in-situ</a:t>
            </a:r>
          </a:p>
          <a:p>
            <a:pPr lvl="1"/>
            <a:r>
              <a:t/>
            </a:r>
          </a:p>
          <a:p>
            <a:pPr lvl="2"/>
            <a:r>
              <a:t/>
            </a:r>
          </a:p>
          <a:p>
            <a:pPr lvl="3"/>
            <a:r>
              <a:t/>
            </a:r>
          </a:p>
          <a:p>
            <a:pPr lvl="4"/>
            <a:r>
              <a:t/>
            </a:r>
          </a:p>
        </p:txBody>
      </p:sp>
      <p:sp>
        <p:nvSpPr>
          <p:cNvPr id="746" name="Picture Placeholder 2"/>
          <p:cNvSpPr/>
          <p:nvPr>
            <p:ph type="pic" idx="21"/>
          </p:nvPr>
        </p:nvSpPr>
        <p:spPr>
          <a:xfrm>
            <a:off x="4892535" y="1295874"/>
            <a:ext cx="14598990" cy="11124408"/>
          </a:xfrm>
          <a:prstGeom prst="rect">
            <a:avLst/>
          </a:prstGeom>
          <a:ln w="1905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5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4 – Dark">
    <p:bg>
      <p:bgPr>
        <a:solidFill>
          <a:srgbClr val="000000"/>
        </a:solidFill>
      </p:bgPr>
    </p:bg>
    <p:spTree>
      <p:nvGrpSpPr>
        <p:cNvPr id="1" name=""/>
        <p:cNvGrpSpPr/>
        <p:nvPr/>
      </p:nvGrpSpPr>
      <p:grpSpPr>
        <a:xfrm>
          <a:off x="0" y="0"/>
          <a:ext cx="0" cy="0"/>
          <a:chOff x="0" y="0"/>
          <a:chExt cx="0" cy="0"/>
        </a:xfrm>
      </p:grpSpPr>
      <p:sp>
        <p:nvSpPr>
          <p:cNvPr id="75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754"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Logo in-situ</a:t>
            </a:r>
          </a:p>
          <a:p>
            <a:pPr lvl="1"/>
            <a:r>
              <a:t/>
            </a:r>
          </a:p>
          <a:p>
            <a:pPr lvl="2"/>
            <a:r>
              <a:t/>
            </a:r>
          </a:p>
          <a:p>
            <a:pPr lvl="3"/>
            <a:r>
              <a:t/>
            </a:r>
          </a:p>
          <a:p>
            <a:pPr lvl="4"/>
            <a:r>
              <a:t/>
            </a:r>
          </a:p>
        </p:txBody>
      </p:sp>
      <p:sp>
        <p:nvSpPr>
          <p:cNvPr id="755" name="Picture Placeholder 2"/>
          <p:cNvSpPr/>
          <p:nvPr>
            <p:ph type="pic" idx="21"/>
          </p:nvPr>
        </p:nvSpPr>
        <p:spPr>
          <a:xfrm>
            <a:off x="4892535" y="1295874"/>
            <a:ext cx="14598990" cy="11124408"/>
          </a:xfrm>
          <a:prstGeom prst="rect">
            <a:avLst/>
          </a:prstGeom>
          <a:ln w="190500">
            <a:solidFill>
              <a:srgbClr val="151515"/>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5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5">
    <p:spTree>
      <p:nvGrpSpPr>
        <p:cNvPr id="1" name=""/>
        <p:cNvGrpSpPr/>
        <p:nvPr/>
      </p:nvGrpSpPr>
      <p:grpSpPr>
        <a:xfrm>
          <a:off x="0" y="0"/>
          <a:ext cx="0" cy="0"/>
          <a:chOff x="0" y="0"/>
          <a:chExt cx="0" cy="0"/>
        </a:xfrm>
      </p:grpSpPr>
      <p:sp>
        <p:nvSpPr>
          <p:cNvPr id="762" name="Picture Placeholder 6"/>
          <p:cNvSpPr/>
          <p:nvPr>
            <p:ph type="pic" sz="half" idx="21"/>
          </p:nvPr>
        </p:nvSpPr>
        <p:spPr>
          <a:xfrm>
            <a:off x="11371060" y="2537106"/>
            <a:ext cx="10507664" cy="8006955"/>
          </a:xfrm>
          <a:prstGeom prst="rect">
            <a:avLst/>
          </a:prstGeom>
          <a:ln w="1397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63" name="Picture Placeholder 7"/>
          <p:cNvSpPr/>
          <p:nvPr>
            <p:ph type="pic" sz="quarter" idx="22"/>
          </p:nvPr>
        </p:nvSpPr>
        <p:spPr>
          <a:xfrm>
            <a:off x="2505276" y="3469687"/>
            <a:ext cx="3298431" cy="7074207"/>
          </a:xfrm>
          <a:prstGeom prst="rect">
            <a:avLst/>
          </a:prstGeom>
          <a:ln w="1143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64" name="Picture Placeholder 8"/>
          <p:cNvSpPr/>
          <p:nvPr>
            <p:ph type="pic" sz="quarter" idx="23"/>
          </p:nvPr>
        </p:nvSpPr>
        <p:spPr>
          <a:xfrm>
            <a:off x="6684119" y="3469687"/>
            <a:ext cx="3298431" cy="7074207"/>
          </a:xfrm>
          <a:prstGeom prst="rect">
            <a:avLst/>
          </a:prstGeom>
          <a:ln w="1143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65" name="Body Level One…"/>
          <p:cNvSpPr txBox="1"/>
          <p:nvPr>
            <p:ph type="body" sz="quarter" idx="1" hasCustomPrompt="1"/>
          </p:nvPr>
        </p:nvSpPr>
        <p:spPr>
          <a:xfrm>
            <a:off x="7858318" y="3719317"/>
            <a:ext cx="950105" cy="208326"/>
          </a:xfrm>
          <a:prstGeom prst="rect">
            <a:avLst/>
          </a:prstGeom>
          <a:solidFill>
            <a:srgbClr val="000000"/>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766" name="Rounded Rectangle"/>
          <p:cNvSpPr/>
          <p:nvPr>
            <p:ph type="body" sz="quarter" idx="24" hasCustomPrompt="1"/>
          </p:nvPr>
        </p:nvSpPr>
        <p:spPr>
          <a:xfrm>
            <a:off x="3709981" y="3749824"/>
            <a:ext cx="889089" cy="147310"/>
          </a:xfrm>
          <a:prstGeom prst="rect">
            <a:avLst/>
          </a:prstGeom>
          <a:solidFill>
            <a:srgbClr val="000000"/>
          </a:solidFill>
        </p:spPr>
        <p:txBody>
          <a:bodyPr anchor="ctr"/>
          <a:lstStyle>
            <a:lvl1pPr algn="ctr" defTabSz="330200">
              <a:defRPr sz="1280">
                <a:solidFill>
                  <a:srgbClr val="FFFFFF"/>
                </a:solidFill>
              </a:defRPr>
            </a:lvl1pPr>
          </a:lstStyle>
          <a:p>
            <a:pPr/>
            <a:r>
              <a:t> </a:t>
            </a:r>
          </a:p>
        </p:txBody>
      </p:sp>
      <p:sp>
        <p:nvSpPr>
          <p:cNvPr id="76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768" name="Text Placeholder 14"/>
          <p:cNvSpPr/>
          <p:nvPr>
            <p:ph type="body" sz="quarter" idx="25"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Logo in-situ</a:t>
            </a:r>
          </a:p>
        </p:txBody>
      </p:sp>
    </p:spTree>
  </p:cSld>
  <p:clrMapOvr>
    <a:masterClrMapping/>
  </p:clrMapOvr>
  <p:transition xmlns:p14="http://schemas.microsoft.com/office/powerpoint/2010/main" spd="med" advClick="1"/>
</p:sldLayout>
</file>

<file path=ppt/slideLayouts/slideLayout5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5 – Grey">
    <p:bg>
      <p:bgPr>
        <a:solidFill>
          <a:srgbClr val="CCCDD1"/>
        </a:solidFill>
      </p:bgPr>
    </p:bg>
    <p:spTree>
      <p:nvGrpSpPr>
        <p:cNvPr id="1" name=""/>
        <p:cNvGrpSpPr/>
        <p:nvPr/>
      </p:nvGrpSpPr>
      <p:grpSpPr>
        <a:xfrm>
          <a:off x="0" y="0"/>
          <a:ext cx="0" cy="0"/>
          <a:chOff x="0" y="0"/>
          <a:chExt cx="0" cy="0"/>
        </a:xfrm>
      </p:grpSpPr>
      <p:sp>
        <p:nvSpPr>
          <p:cNvPr id="77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776"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Logo in-situ</a:t>
            </a:r>
          </a:p>
          <a:p>
            <a:pPr lvl="1"/>
            <a:r>
              <a:t/>
            </a:r>
          </a:p>
          <a:p>
            <a:pPr lvl="2"/>
            <a:r>
              <a:t/>
            </a:r>
          </a:p>
          <a:p>
            <a:pPr lvl="3"/>
            <a:r>
              <a:t/>
            </a:r>
          </a:p>
          <a:p>
            <a:pPr lvl="4"/>
            <a:r>
              <a:t/>
            </a:r>
          </a:p>
        </p:txBody>
      </p:sp>
      <p:sp>
        <p:nvSpPr>
          <p:cNvPr id="777" name="Picture Placeholder 6"/>
          <p:cNvSpPr/>
          <p:nvPr>
            <p:ph type="pic" sz="half" idx="21"/>
          </p:nvPr>
        </p:nvSpPr>
        <p:spPr>
          <a:xfrm>
            <a:off x="11371060" y="2537106"/>
            <a:ext cx="10507664" cy="8006955"/>
          </a:xfrm>
          <a:prstGeom prst="rect">
            <a:avLst/>
          </a:prstGeom>
          <a:ln w="1397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78" name="Picture Placeholder 7"/>
          <p:cNvSpPr/>
          <p:nvPr>
            <p:ph type="pic" sz="quarter" idx="22"/>
          </p:nvPr>
        </p:nvSpPr>
        <p:spPr>
          <a:xfrm>
            <a:off x="2505276" y="3469687"/>
            <a:ext cx="3298431" cy="7074207"/>
          </a:xfrm>
          <a:prstGeom prst="rect">
            <a:avLst/>
          </a:prstGeom>
          <a:ln w="1143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79" name="Picture Placeholder 8"/>
          <p:cNvSpPr/>
          <p:nvPr>
            <p:ph type="pic" sz="quarter" idx="23"/>
          </p:nvPr>
        </p:nvSpPr>
        <p:spPr>
          <a:xfrm>
            <a:off x="6684119" y="3469687"/>
            <a:ext cx="3298431" cy="7074207"/>
          </a:xfrm>
          <a:prstGeom prst="rect">
            <a:avLst/>
          </a:prstGeom>
          <a:ln w="1143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80" name="Rounded Rectangle"/>
          <p:cNvSpPr/>
          <p:nvPr>
            <p:ph type="body" sz="quarter" idx="24" hasCustomPrompt="1"/>
          </p:nvPr>
        </p:nvSpPr>
        <p:spPr>
          <a:xfrm>
            <a:off x="7888826" y="3749824"/>
            <a:ext cx="889089" cy="147310"/>
          </a:xfrm>
          <a:prstGeom prst="rect">
            <a:avLst/>
          </a:prstGeom>
          <a:solidFill>
            <a:srgbClr val="000000"/>
          </a:solidFill>
        </p:spPr>
        <p:txBody>
          <a:bodyPr anchor="ctr"/>
          <a:lstStyle>
            <a:lvl1pPr algn="ctr" defTabSz="330200">
              <a:defRPr sz="1280">
                <a:solidFill>
                  <a:srgbClr val="FFFFFF"/>
                </a:solidFill>
              </a:defRPr>
            </a:lvl1pPr>
          </a:lstStyle>
          <a:p>
            <a:pPr/>
            <a:r>
              <a:t> </a:t>
            </a:r>
          </a:p>
        </p:txBody>
      </p:sp>
      <p:sp>
        <p:nvSpPr>
          <p:cNvPr id="781" name="Rounded Rectangle"/>
          <p:cNvSpPr/>
          <p:nvPr>
            <p:ph type="body" sz="quarter" idx="25" hasCustomPrompt="1"/>
          </p:nvPr>
        </p:nvSpPr>
        <p:spPr>
          <a:xfrm>
            <a:off x="3709981" y="3749824"/>
            <a:ext cx="889089" cy="147310"/>
          </a:xfrm>
          <a:prstGeom prst="rect">
            <a:avLst/>
          </a:prstGeom>
          <a:solidFill>
            <a:srgbClr val="000000"/>
          </a:solidFill>
        </p:spPr>
        <p:txBody>
          <a:bodyPr anchor="ctr"/>
          <a:lstStyle>
            <a:lvl1pPr algn="ctr" defTabSz="330200">
              <a:defRPr sz="1280">
                <a:solidFill>
                  <a:srgbClr val="FFFFFF"/>
                </a:solidFill>
              </a:defRPr>
            </a:lvl1pPr>
          </a:lstStyle>
          <a:p>
            <a:pPr/>
            <a:r>
              <a:t> </a:t>
            </a:r>
          </a:p>
        </p:txBody>
      </p:sp>
    </p:spTree>
  </p:cSld>
  <p:clrMapOvr>
    <a:masterClrMapping/>
  </p:clrMapOvr>
  <p:transition xmlns:p14="http://schemas.microsoft.com/office/powerpoint/2010/main" spd="med" advClick="1"/>
</p:sldLayout>
</file>

<file path=ppt/slideLayouts/slideLayout5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5 – Dark">
    <p:bg>
      <p:bgPr>
        <a:solidFill>
          <a:srgbClr val="000000"/>
        </a:solidFill>
      </p:bgPr>
    </p:bg>
    <p:spTree>
      <p:nvGrpSpPr>
        <p:cNvPr id="1" name=""/>
        <p:cNvGrpSpPr/>
        <p:nvPr/>
      </p:nvGrpSpPr>
      <p:grpSpPr>
        <a:xfrm>
          <a:off x="0" y="0"/>
          <a:ext cx="0" cy="0"/>
          <a:chOff x="0" y="0"/>
          <a:chExt cx="0" cy="0"/>
        </a:xfrm>
      </p:grpSpPr>
      <p:sp>
        <p:nvSpPr>
          <p:cNvPr id="78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789"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Logo in-situ</a:t>
            </a:r>
          </a:p>
          <a:p>
            <a:pPr lvl="1"/>
            <a:r>
              <a:t/>
            </a:r>
          </a:p>
          <a:p>
            <a:pPr lvl="2"/>
            <a:r>
              <a:t/>
            </a:r>
          </a:p>
          <a:p>
            <a:pPr lvl="3"/>
            <a:r>
              <a:t/>
            </a:r>
          </a:p>
          <a:p>
            <a:pPr lvl="4"/>
            <a:r>
              <a:t/>
            </a:r>
          </a:p>
        </p:txBody>
      </p:sp>
      <p:sp>
        <p:nvSpPr>
          <p:cNvPr id="790" name="Picture Placeholder 6"/>
          <p:cNvSpPr/>
          <p:nvPr>
            <p:ph type="pic" sz="half" idx="21"/>
          </p:nvPr>
        </p:nvSpPr>
        <p:spPr>
          <a:xfrm>
            <a:off x="11371060" y="2537106"/>
            <a:ext cx="10507664" cy="8006955"/>
          </a:xfrm>
          <a:prstGeom prst="rect">
            <a:avLst/>
          </a:prstGeom>
          <a:ln w="139700">
            <a:solidFill>
              <a:srgbClr val="151515"/>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91" name="Picture Placeholder 7"/>
          <p:cNvSpPr/>
          <p:nvPr>
            <p:ph type="pic" sz="quarter" idx="22"/>
          </p:nvPr>
        </p:nvSpPr>
        <p:spPr>
          <a:xfrm>
            <a:off x="2505276" y="3469687"/>
            <a:ext cx="3298431" cy="7074207"/>
          </a:xfrm>
          <a:prstGeom prst="rect">
            <a:avLst/>
          </a:prstGeom>
          <a:ln w="114300">
            <a:solidFill>
              <a:srgbClr val="151515"/>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92" name="Picture Placeholder 8"/>
          <p:cNvSpPr/>
          <p:nvPr>
            <p:ph type="pic" sz="quarter" idx="23"/>
          </p:nvPr>
        </p:nvSpPr>
        <p:spPr>
          <a:xfrm>
            <a:off x="6684119" y="3469687"/>
            <a:ext cx="3298431" cy="7074207"/>
          </a:xfrm>
          <a:prstGeom prst="rect">
            <a:avLst/>
          </a:prstGeom>
          <a:ln w="114300">
            <a:solidFill>
              <a:srgbClr val="151515"/>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93" name="Rounded Rectangle"/>
          <p:cNvSpPr/>
          <p:nvPr>
            <p:ph type="body" sz="quarter" idx="24" hasCustomPrompt="1"/>
          </p:nvPr>
        </p:nvSpPr>
        <p:spPr>
          <a:xfrm>
            <a:off x="7888826" y="3749824"/>
            <a:ext cx="889089" cy="147310"/>
          </a:xfrm>
          <a:prstGeom prst="rect">
            <a:avLst/>
          </a:prstGeom>
          <a:solidFill>
            <a:srgbClr val="000000"/>
          </a:solidFill>
        </p:spPr>
        <p:txBody>
          <a:bodyPr anchor="ctr"/>
          <a:lstStyle>
            <a:lvl1pPr algn="ctr" defTabSz="330200">
              <a:defRPr sz="1280">
                <a:solidFill>
                  <a:srgbClr val="FFFFFF"/>
                </a:solidFill>
              </a:defRPr>
            </a:lvl1pPr>
          </a:lstStyle>
          <a:p>
            <a:pPr/>
            <a:r>
              <a:t> </a:t>
            </a:r>
          </a:p>
        </p:txBody>
      </p:sp>
      <p:sp>
        <p:nvSpPr>
          <p:cNvPr id="794" name="Rounded Rectangle"/>
          <p:cNvSpPr/>
          <p:nvPr>
            <p:ph type="body" sz="quarter" idx="25" hasCustomPrompt="1"/>
          </p:nvPr>
        </p:nvSpPr>
        <p:spPr>
          <a:xfrm>
            <a:off x="3709981" y="3749824"/>
            <a:ext cx="889089" cy="147310"/>
          </a:xfrm>
          <a:prstGeom prst="rect">
            <a:avLst/>
          </a:prstGeom>
          <a:solidFill>
            <a:srgbClr val="000000"/>
          </a:solidFill>
        </p:spPr>
        <p:txBody>
          <a:bodyPr anchor="ctr"/>
          <a:lstStyle>
            <a:lvl1pPr algn="ctr" defTabSz="330200">
              <a:defRPr sz="1280">
                <a:solidFill>
                  <a:srgbClr val="FFFFFF"/>
                </a:solidFill>
              </a:defRPr>
            </a:lvl1pPr>
          </a:lstStyle>
          <a:p>
            <a:pPr/>
            <a:r>
              <a:t> </a:t>
            </a:r>
          </a:p>
        </p:txBody>
      </p:sp>
    </p:spTree>
  </p:cSld>
  <p:clrMapOvr>
    <a:masterClrMapping/>
  </p:clrMapOvr>
  <p:transition xmlns:p14="http://schemas.microsoft.com/office/powerpoint/2010/main" spd="med" advClick="1"/>
</p:sldLayout>
</file>

<file path=ppt/slideLayouts/slideLayout5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6">
    <p:spTree>
      <p:nvGrpSpPr>
        <p:cNvPr id="1" name=""/>
        <p:cNvGrpSpPr/>
        <p:nvPr/>
      </p:nvGrpSpPr>
      <p:grpSpPr>
        <a:xfrm>
          <a:off x="0" y="0"/>
          <a:ext cx="0" cy="0"/>
          <a:chOff x="0" y="0"/>
          <a:chExt cx="0" cy="0"/>
        </a:xfrm>
      </p:grpSpPr>
      <p:sp>
        <p:nvSpPr>
          <p:cNvPr id="801" name="Rounded Rectangle"/>
          <p:cNvSpPr/>
          <p:nvPr/>
        </p:nvSpPr>
        <p:spPr>
          <a:xfrm>
            <a:off x="3110489" y="4487671"/>
            <a:ext cx="18163022" cy="4740658"/>
          </a:xfrm>
          <a:prstGeom prst="roundRect">
            <a:avLst>
              <a:gd name="adj" fmla="val 38170"/>
            </a:avLst>
          </a:prstGeom>
          <a:solidFill>
            <a:srgbClr val="000000">
              <a:alpha val="5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pic>
        <p:nvPicPr>
          <p:cNvPr id="802" name="2013-08-26_09-38-25__Phone_iOS7_App_Icon_Rounded.png" descr="2013-08-26_09-38-25__Phone_iOS7_App_Icon_Rounded.png"/>
          <p:cNvPicPr>
            <a:picLocks noChangeAspect="1"/>
          </p:cNvPicPr>
          <p:nvPr/>
        </p:nvPicPr>
        <p:blipFill>
          <a:blip r:embed="rId2">
            <a:extLst/>
          </a:blip>
          <a:srcRect l="0" t="0" r="2" b="2"/>
          <a:stretch>
            <a:fillRect/>
          </a:stretch>
        </p:blipFill>
        <p:spPr>
          <a:xfrm>
            <a:off x="4074481" y="5402429"/>
            <a:ext cx="2911079"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pic>
        <p:nvPicPr>
          <p:cNvPr id="803" name="Figma.png" descr="Figma.png"/>
          <p:cNvPicPr>
            <a:picLocks noChangeAspect="1"/>
          </p:cNvPicPr>
          <p:nvPr/>
        </p:nvPicPr>
        <p:blipFill>
          <a:blip r:embed="rId3">
            <a:extLst/>
          </a:blip>
          <a:srcRect l="7168" t="7168" r="7170" b="7170"/>
          <a:stretch>
            <a:fillRect/>
          </a:stretch>
        </p:blipFill>
        <p:spPr>
          <a:xfrm>
            <a:off x="8505253" y="5402429"/>
            <a:ext cx="2911079"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pic>
        <p:nvPicPr>
          <p:cNvPr id="804" name="Icon_512x512_Normalspreferences.png" descr="Icon_512x512_Normalspreferences.png"/>
          <p:cNvPicPr>
            <a:picLocks noChangeAspect="1"/>
          </p:cNvPicPr>
          <p:nvPr/>
        </p:nvPicPr>
        <p:blipFill>
          <a:blip r:embed="rId4">
            <a:extLst/>
          </a:blip>
          <a:srcRect l="10186" t="10186" r="10187" b="10187"/>
          <a:stretch>
            <a:fillRect/>
          </a:stretch>
        </p:blipFill>
        <p:spPr>
          <a:xfrm>
            <a:off x="12936024" y="5402429"/>
            <a:ext cx="2911080"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sp>
        <p:nvSpPr>
          <p:cNvPr id="80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806"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C0C0C0"/>
                </a:solidFill>
              </a:defRPr>
            </a:lvl1pPr>
            <a:lvl2pPr>
              <a:lnSpc>
                <a:spcPct val="90000"/>
              </a:lnSpc>
              <a:defRPr sz="2000">
                <a:solidFill>
                  <a:srgbClr val="C0C0C0"/>
                </a:solidFill>
              </a:defRPr>
            </a:lvl2pPr>
            <a:lvl3pPr>
              <a:lnSpc>
                <a:spcPct val="90000"/>
              </a:lnSpc>
              <a:defRPr sz="2000">
                <a:solidFill>
                  <a:srgbClr val="C0C0C0"/>
                </a:solidFill>
              </a:defRPr>
            </a:lvl3pPr>
            <a:lvl4pPr>
              <a:lnSpc>
                <a:spcPct val="90000"/>
              </a:lnSpc>
              <a:defRPr sz="2000">
                <a:solidFill>
                  <a:srgbClr val="C0C0C0"/>
                </a:solidFill>
              </a:defRPr>
            </a:lvl4pPr>
            <a:lvl5pPr>
              <a:lnSpc>
                <a:spcPct val="90000"/>
              </a:lnSpc>
              <a:defRPr sz="2000">
                <a:solidFill>
                  <a:srgbClr val="C0C0C0"/>
                </a:solidFill>
              </a:defRPr>
            </a:lvl5pPr>
          </a:lstStyle>
          <a:p>
            <a:pPr/>
            <a:r>
              <a:t>Logo in-situ</a:t>
            </a:r>
          </a:p>
          <a:p>
            <a:pPr lvl="1"/>
            <a:r>
              <a:t/>
            </a:r>
          </a:p>
          <a:p>
            <a:pPr lvl="2"/>
            <a:r>
              <a:t/>
            </a:r>
          </a:p>
          <a:p>
            <a:pPr lvl="3"/>
            <a:r>
              <a:t/>
            </a:r>
          </a:p>
          <a:p>
            <a:pPr lvl="4"/>
            <a:r>
              <a:t/>
            </a:r>
          </a:p>
        </p:txBody>
      </p:sp>
      <p:sp>
        <p:nvSpPr>
          <p:cNvPr id="807" name="Picture Placeholder 4"/>
          <p:cNvSpPr/>
          <p:nvPr>
            <p:ph type="pic" sz="quarter" idx="21"/>
          </p:nvPr>
        </p:nvSpPr>
        <p:spPr>
          <a:xfrm>
            <a:off x="17366795" y="5402429"/>
            <a:ext cx="2911081" cy="291108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5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6 – Grey">
    <p:bg>
      <p:bgPr>
        <a:solidFill>
          <a:srgbClr val="CCCDD1"/>
        </a:solidFill>
      </p:bgPr>
    </p:bg>
    <p:spTree>
      <p:nvGrpSpPr>
        <p:cNvPr id="1" name=""/>
        <p:cNvGrpSpPr/>
        <p:nvPr/>
      </p:nvGrpSpPr>
      <p:grpSpPr>
        <a:xfrm>
          <a:off x="0" y="0"/>
          <a:ext cx="0" cy="0"/>
          <a:chOff x="0" y="0"/>
          <a:chExt cx="0" cy="0"/>
        </a:xfrm>
      </p:grpSpPr>
      <p:sp>
        <p:nvSpPr>
          <p:cNvPr id="814" name="Rounded Rectangle"/>
          <p:cNvSpPr/>
          <p:nvPr/>
        </p:nvSpPr>
        <p:spPr>
          <a:xfrm>
            <a:off x="3110489" y="4487671"/>
            <a:ext cx="18163022" cy="4740658"/>
          </a:xfrm>
          <a:prstGeom prst="roundRect">
            <a:avLst>
              <a:gd name="adj" fmla="val 38170"/>
            </a:avLst>
          </a:prstGeom>
          <a:solidFill>
            <a:srgbClr val="000000">
              <a:alpha val="5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pic>
        <p:nvPicPr>
          <p:cNvPr id="815" name="2013-08-26_09-38-25__Phone_iOS7_App_Icon_Rounded.png" descr="2013-08-26_09-38-25__Phone_iOS7_App_Icon_Rounded.png"/>
          <p:cNvPicPr>
            <a:picLocks noChangeAspect="1"/>
          </p:cNvPicPr>
          <p:nvPr/>
        </p:nvPicPr>
        <p:blipFill>
          <a:blip r:embed="rId2">
            <a:extLst/>
          </a:blip>
          <a:srcRect l="0" t="0" r="2" b="2"/>
          <a:stretch>
            <a:fillRect/>
          </a:stretch>
        </p:blipFill>
        <p:spPr>
          <a:xfrm>
            <a:off x="4074481" y="5402429"/>
            <a:ext cx="2911079"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pic>
        <p:nvPicPr>
          <p:cNvPr id="816" name="Figma.png" descr="Figma.png"/>
          <p:cNvPicPr>
            <a:picLocks noChangeAspect="1"/>
          </p:cNvPicPr>
          <p:nvPr/>
        </p:nvPicPr>
        <p:blipFill>
          <a:blip r:embed="rId3">
            <a:extLst/>
          </a:blip>
          <a:srcRect l="7168" t="7168" r="7170" b="7170"/>
          <a:stretch>
            <a:fillRect/>
          </a:stretch>
        </p:blipFill>
        <p:spPr>
          <a:xfrm>
            <a:off x="8505253" y="5402429"/>
            <a:ext cx="2911079"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pic>
        <p:nvPicPr>
          <p:cNvPr id="817" name="Icon_512x512_Normalspreferences.png" descr="Icon_512x512_Normalspreferences.png"/>
          <p:cNvPicPr>
            <a:picLocks noChangeAspect="1"/>
          </p:cNvPicPr>
          <p:nvPr/>
        </p:nvPicPr>
        <p:blipFill>
          <a:blip r:embed="rId4">
            <a:extLst/>
          </a:blip>
          <a:srcRect l="10186" t="10186" r="10187" b="10187"/>
          <a:stretch>
            <a:fillRect/>
          </a:stretch>
        </p:blipFill>
        <p:spPr>
          <a:xfrm>
            <a:off x="12936024" y="5402429"/>
            <a:ext cx="2911080"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sp>
        <p:nvSpPr>
          <p:cNvPr id="81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819"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Logo in-situ</a:t>
            </a:r>
          </a:p>
          <a:p>
            <a:pPr lvl="1"/>
            <a:r>
              <a:t/>
            </a:r>
          </a:p>
          <a:p>
            <a:pPr lvl="2"/>
            <a:r>
              <a:t/>
            </a:r>
          </a:p>
          <a:p>
            <a:pPr lvl="3"/>
            <a:r>
              <a:t/>
            </a:r>
          </a:p>
          <a:p>
            <a:pPr lvl="4"/>
            <a:r>
              <a:t/>
            </a:r>
          </a:p>
        </p:txBody>
      </p:sp>
      <p:sp>
        <p:nvSpPr>
          <p:cNvPr id="820" name="Picture Placeholder 4"/>
          <p:cNvSpPr/>
          <p:nvPr>
            <p:ph type="pic" sz="quarter" idx="21"/>
          </p:nvPr>
        </p:nvSpPr>
        <p:spPr>
          <a:xfrm>
            <a:off x="17366795" y="5402429"/>
            <a:ext cx="2911081" cy="291108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1 – Dark">
    <p:bg>
      <p:bgPr>
        <a:solidFill>
          <a:srgbClr val="000000"/>
        </a:solidFill>
      </p:bgPr>
    </p:bg>
    <p:spTree>
      <p:nvGrpSpPr>
        <p:cNvPr id="1" name=""/>
        <p:cNvGrpSpPr/>
        <p:nvPr/>
      </p:nvGrpSpPr>
      <p:grpSpPr>
        <a:xfrm>
          <a:off x="0" y="0"/>
          <a:ext cx="0" cy="0"/>
          <a:chOff x="0" y="0"/>
          <a:chExt cx="0" cy="0"/>
        </a:xfrm>
      </p:grpSpPr>
      <p:sp>
        <p:nvSpPr>
          <p:cNvPr id="54" name="01 Introduction"/>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01 Introduction</a:t>
            </a:r>
          </a:p>
        </p:txBody>
      </p:sp>
      <p:sp>
        <p:nvSpPr>
          <p:cNvPr id="5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6 – Dark">
    <p:bg>
      <p:bgPr>
        <a:solidFill>
          <a:srgbClr val="000000"/>
        </a:solidFill>
      </p:bgPr>
    </p:bg>
    <p:spTree>
      <p:nvGrpSpPr>
        <p:cNvPr id="1" name=""/>
        <p:cNvGrpSpPr/>
        <p:nvPr/>
      </p:nvGrpSpPr>
      <p:grpSpPr>
        <a:xfrm>
          <a:off x="0" y="0"/>
          <a:ext cx="0" cy="0"/>
          <a:chOff x="0" y="0"/>
          <a:chExt cx="0" cy="0"/>
        </a:xfrm>
      </p:grpSpPr>
      <p:sp>
        <p:nvSpPr>
          <p:cNvPr id="827" name="Rounded Rectangle"/>
          <p:cNvSpPr/>
          <p:nvPr/>
        </p:nvSpPr>
        <p:spPr>
          <a:xfrm>
            <a:off x="3110489" y="4487671"/>
            <a:ext cx="18163022" cy="4740658"/>
          </a:xfrm>
          <a:prstGeom prst="roundRect">
            <a:avLst>
              <a:gd name="adj" fmla="val 38170"/>
            </a:avLst>
          </a:prstGeom>
          <a:solidFill>
            <a:srgbClr val="FFFFFF">
              <a:alpha val="8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pic>
        <p:nvPicPr>
          <p:cNvPr id="828" name="2013-08-26_09-38-25__Phone_iOS7_App_Icon_Rounded.png" descr="2013-08-26_09-38-25__Phone_iOS7_App_Icon_Rounded.png"/>
          <p:cNvPicPr>
            <a:picLocks noChangeAspect="1"/>
          </p:cNvPicPr>
          <p:nvPr/>
        </p:nvPicPr>
        <p:blipFill>
          <a:blip r:embed="rId2">
            <a:extLst/>
          </a:blip>
          <a:srcRect l="0" t="0" r="2" b="2"/>
          <a:stretch>
            <a:fillRect/>
          </a:stretch>
        </p:blipFill>
        <p:spPr>
          <a:xfrm>
            <a:off x="4074481" y="5402429"/>
            <a:ext cx="2911079"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pic>
        <p:nvPicPr>
          <p:cNvPr id="829" name="Figma.png" descr="Figma.png"/>
          <p:cNvPicPr>
            <a:picLocks noChangeAspect="1"/>
          </p:cNvPicPr>
          <p:nvPr/>
        </p:nvPicPr>
        <p:blipFill>
          <a:blip r:embed="rId3">
            <a:extLst/>
          </a:blip>
          <a:srcRect l="7168" t="7168" r="7170" b="7170"/>
          <a:stretch>
            <a:fillRect/>
          </a:stretch>
        </p:blipFill>
        <p:spPr>
          <a:xfrm>
            <a:off x="8505253" y="5402429"/>
            <a:ext cx="2911079"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pic>
        <p:nvPicPr>
          <p:cNvPr id="830" name="Icon_512x512_Normalspreferences.png" descr="Icon_512x512_Normalspreferences.png"/>
          <p:cNvPicPr>
            <a:picLocks noChangeAspect="1"/>
          </p:cNvPicPr>
          <p:nvPr/>
        </p:nvPicPr>
        <p:blipFill>
          <a:blip r:embed="rId4">
            <a:extLst/>
          </a:blip>
          <a:srcRect l="10186" t="10186" r="10187" b="10187"/>
          <a:stretch>
            <a:fillRect/>
          </a:stretch>
        </p:blipFill>
        <p:spPr>
          <a:xfrm>
            <a:off x="12936024" y="5402429"/>
            <a:ext cx="2911080"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sp>
        <p:nvSpPr>
          <p:cNvPr id="83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832"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Logo in-situ</a:t>
            </a:r>
          </a:p>
          <a:p>
            <a:pPr lvl="1"/>
            <a:r>
              <a:t/>
            </a:r>
          </a:p>
          <a:p>
            <a:pPr lvl="2"/>
            <a:r>
              <a:t/>
            </a:r>
          </a:p>
          <a:p>
            <a:pPr lvl="3"/>
            <a:r>
              <a:t/>
            </a:r>
          </a:p>
          <a:p>
            <a:pPr lvl="4"/>
            <a:r>
              <a:t/>
            </a:r>
          </a:p>
        </p:txBody>
      </p:sp>
      <p:sp>
        <p:nvSpPr>
          <p:cNvPr id="833" name="Picture Placeholder 4"/>
          <p:cNvSpPr/>
          <p:nvPr>
            <p:ph type="pic" sz="quarter" idx="21"/>
          </p:nvPr>
        </p:nvSpPr>
        <p:spPr>
          <a:xfrm>
            <a:off x="17366795" y="5402429"/>
            <a:ext cx="2911081" cy="291108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6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 Positioning">
    <p:spTree>
      <p:nvGrpSpPr>
        <p:cNvPr id="1" name=""/>
        <p:cNvGrpSpPr/>
        <p:nvPr/>
      </p:nvGrpSpPr>
      <p:grpSpPr>
        <a:xfrm>
          <a:off x="0" y="0"/>
          <a:ext cx="0" cy="0"/>
          <a:chOff x="0" y="0"/>
          <a:chExt cx="0" cy="0"/>
        </a:xfrm>
      </p:grpSpPr>
      <p:sp>
        <p:nvSpPr>
          <p:cNvPr id="840" name="Body Level One…"/>
          <p:cNvSpPr txBox="1"/>
          <p:nvPr>
            <p:ph type="body" sz="quarter" idx="1" hasCustomPrompt="1"/>
          </p:nvPr>
        </p:nvSpPr>
        <p:spPr>
          <a:xfrm>
            <a:off x="453123" y="4940667"/>
            <a:ext cx="6888299" cy="461666"/>
          </a:xfrm>
          <a:prstGeom prst="rect">
            <a:avLst/>
          </a:prstGeom>
        </p:spPr>
        <p:txBody>
          <a:bodyPr/>
          <a:lstStyle>
            <a:lvl1pPr>
              <a:defRPr spc="-50" sz="2400">
                <a:solidFill>
                  <a:srgbClr val="C0C0C0"/>
                </a:solidFill>
              </a:defRPr>
            </a:lvl1pPr>
            <a:lvl2pPr>
              <a:defRPr spc="-50" sz="2400">
                <a:solidFill>
                  <a:srgbClr val="C0C0C0"/>
                </a:solidFill>
              </a:defRPr>
            </a:lvl2pPr>
            <a:lvl3pPr>
              <a:defRPr spc="-50" sz="2400">
                <a:solidFill>
                  <a:srgbClr val="C0C0C0"/>
                </a:solidFill>
              </a:defRPr>
            </a:lvl3pPr>
            <a:lvl4pPr>
              <a:defRPr spc="-50" sz="2400">
                <a:solidFill>
                  <a:srgbClr val="C0C0C0"/>
                </a:solidFill>
              </a:defRPr>
            </a:lvl4pPr>
            <a:lvl5pPr>
              <a:defRPr spc="-50" sz="2400">
                <a:solidFill>
                  <a:srgbClr val="C0C0C0"/>
                </a:solidFill>
              </a:defRPr>
            </a:lvl5pPr>
          </a:lstStyle>
          <a:p>
            <a:pPr/>
            <a:r>
              <a:t>The logo can appear in the corners</a:t>
            </a:r>
          </a:p>
          <a:p>
            <a:pPr lvl="1"/>
            <a:r>
              <a:t/>
            </a:r>
          </a:p>
          <a:p>
            <a:pPr lvl="2"/>
            <a:r>
              <a:t/>
            </a:r>
          </a:p>
          <a:p>
            <a:pPr lvl="3"/>
            <a:r>
              <a:t/>
            </a:r>
          </a:p>
          <a:p>
            <a:pPr lvl="4"/>
            <a:r>
              <a:t/>
            </a:r>
          </a:p>
        </p:txBody>
      </p:sp>
      <p:sp>
        <p:nvSpPr>
          <p:cNvPr id="841" name="Text Placeholder 14"/>
          <p:cNvSpPr/>
          <p:nvPr>
            <p:ph type="body" sz="quarter" idx="21" hasCustomPrompt="1"/>
          </p:nvPr>
        </p:nvSpPr>
        <p:spPr>
          <a:xfrm>
            <a:off x="12382135" y="4940667"/>
            <a:ext cx="6888299" cy="461666"/>
          </a:xfrm>
          <a:prstGeom prst="rect">
            <a:avLst/>
          </a:prstGeom>
        </p:spPr>
        <p:txBody>
          <a:bodyPr/>
          <a:lstStyle>
            <a:lvl1pPr>
              <a:defRPr spc="-100" sz="2400">
                <a:solidFill>
                  <a:srgbClr val="C0C0C0"/>
                </a:solidFill>
              </a:defRPr>
            </a:lvl1pPr>
          </a:lstStyle>
          <a:p>
            <a:pPr/>
            <a:r>
              <a:t>or central to the page</a:t>
            </a:r>
          </a:p>
        </p:txBody>
      </p:sp>
      <p:sp>
        <p:nvSpPr>
          <p:cNvPr id="842" name="Rounded Rectangle"/>
          <p:cNvSpPr/>
          <p:nvPr/>
        </p:nvSpPr>
        <p:spPr>
          <a:xfrm>
            <a:off x="12383678" y="5634001"/>
            <a:ext cx="11463402" cy="7573999"/>
          </a:xfrm>
          <a:prstGeom prst="roundRect">
            <a:avLst>
              <a:gd name="adj" fmla="val 2556"/>
            </a:avLst>
          </a:prstGeom>
          <a:solidFill>
            <a:srgbClr val="000000">
              <a:alpha val="2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843" name="Line"/>
          <p:cNvSpPr/>
          <p:nvPr/>
        </p:nvSpPr>
        <p:spPr>
          <a:xfrm flipV="1">
            <a:off x="18192296"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44" name="Line"/>
          <p:cNvSpPr/>
          <p:nvPr/>
        </p:nvSpPr>
        <p:spPr>
          <a:xfrm flipV="1">
            <a:off x="20917153"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45" name="Line"/>
          <p:cNvSpPr/>
          <p:nvPr/>
        </p:nvSpPr>
        <p:spPr>
          <a:xfrm flipV="1">
            <a:off x="15467443"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46" name="Line"/>
          <p:cNvSpPr/>
          <p:nvPr/>
        </p:nvSpPr>
        <p:spPr>
          <a:xfrm flipV="1">
            <a:off x="23488168"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47" name="Line"/>
          <p:cNvSpPr/>
          <p:nvPr/>
        </p:nvSpPr>
        <p:spPr>
          <a:xfrm flipV="1">
            <a:off x="12742588"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48" name="Line"/>
          <p:cNvSpPr/>
          <p:nvPr/>
        </p:nvSpPr>
        <p:spPr>
          <a:xfrm>
            <a:off x="12382134" y="5970694"/>
            <a:ext cx="11466490" cy="1"/>
          </a:xfrm>
          <a:prstGeom prst="line">
            <a:avLst/>
          </a:prstGeom>
          <a:ln w="12700">
            <a:solidFill>
              <a:srgbClr val="000000">
                <a:alpha val="15000"/>
              </a:srgbClr>
            </a:solidFill>
            <a:miter lim="400000"/>
          </a:ln>
        </p:spPr>
        <p:txBody>
          <a:bodyPr lIns="45718" tIns="45718" rIns="45718" bIns="45718"/>
          <a:lstStyle/>
          <a:p>
            <a:pPr/>
          </a:p>
        </p:txBody>
      </p:sp>
      <p:sp>
        <p:nvSpPr>
          <p:cNvPr id="849" name="Line"/>
          <p:cNvSpPr/>
          <p:nvPr/>
        </p:nvSpPr>
        <p:spPr>
          <a:xfrm>
            <a:off x="12382134" y="12919111"/>
            <a:ext cx="11466490" cy="1"/>
          </a:xfrm>
          <a:prstGeom prst="line">
            <a:avLst/>
          </a:prstGeom>
          <a:ln w="12700">
            <a:solidFill>
              <a:srgbClr val="000000">
                <a:alpha val="25000"/>
              </a:srgbClr>
            </a:solidFill>
            <a:miter lim="400000"/>
          </a:ln>
        </p:spPr>
        <p:txBody>
          <a:bodyPr lIns="45718" tIns="45718" rIns="45718" bIns="45718"/>
          <a:lstStyle/>
          <a:p>
            <a:pPr/>
          </a:p>
        </p:txBody>
      </p:sp>
      <p:sp>
        <p:nvSpPr>
          <p:cNvPr id="850" name="Rounded Rectangle"/>
          <p:cNvSpPr/>
          <p:nvPr/>
        </p:nvSpPr>
        <p:spPr>
          <a:xfrm>
            <a:off x="454665" y="5634001"/>
            <a:ext cx="11463402" cy="7573999"/>
          </a:xfrm>
          <a:prstGeom prst="roundRect">
            <a:avLst>
              <a:gd name="adj" fmla="val 2556"/>
            </a:avLst>
          </a:prstGeom>
          <a:solidFill>
            <a:srgbClr val="000000">
              <a:alpha val="2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851" name="Line"/>
          <p:cNvSpPr/>
          <p:nvPr/>
        </p:nvSpPr>
        <p:spPr>
          <a:xfrm flipV="1">
            <a:off x="6186364"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52" name="Line"/>
          <p:cNvSpPr/>
          <p:nvPr/>
        </p:nvSpPr>
        <p:spPr>
          <a:xfrm flipV="1">
            <a:off x="8872759"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53" name="Line"/>
          <p:cNvSpPr/>
          <p:nvPr/>
        </p:nvSpPr>
        <p:spPr>
          <a:xfrm flipV="1">
            <a:off x="3499970"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54" name="Line"/>
          <p:cNvSpPr/>
          <p:nvPr/>
        </p:nvSpPr>
        <p:spPr>
          <a:xfrm flipV="1">
            <a:off x="11559155"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55" name="Line"/>
          <p:cNvSpPr/>
          <p:nvPr/>
        </p:nvSpPr>
        <p:spPr>
          <a:xfrm flipV="1">
            <a:off x="813575" y="5639021"/>
            <a:ext cx="3" cy="7563958"/>
          </a:xfrm>
          <a:prstGeom prst="line">
            <a:avLst/>
          </a:prstGeom>
          <a:ln w="12700">
            <a:solidFill>
              <a:srgbClr val="000000">
                <a:alpha val="15000"/>
              </a:srgbClr>
            </a:solidFill>
            <a:miter lim="400000"/>
          </a:ln>
        </p:spPr>
        <p:txBody>
          <a:bodyPr lIns="45718" tIns="45718" rIns="45718" bIns="45718"/>
          <a:lstStyle/>
          <a:p>
            <a:pPr/>
          </a:p>
        </p:txBody>
      </p:sp>
      <p:sp>
        <p:nvSpPr>
          <p:cNvPr id="856" name="Line"/>
          <p:cNvSpPr/>
          <p:nvPr/>
        </p:nvSpPr>
        <p:spPr>
          <a:xfrm>
            <a:off x="453121" y="5970694"/>
            <a:ext cx="11466490" cy="1"/>
          </a:xfrm>
          <a:prstGeom prst="line">
            <a:avLst/>
          </a:prstGeom>
          <a:ln w="12700">
            <a:solidFill>
              <a:srgbClr val="000000">
                <a:alpha val="15000"/>
              </a:srgbClr>
            </a:solidFill>
            <a:miter lim="400000"/>
          </a:ln>
        </p:spPr>
        <p:txBody>
          <a:bodyPr lIns="45718" tIns="45718" rIns="45718" bIns="45718"/>
          <a:lstStyle/>
          <a:p>
            <a:pPr/>
          </a:p>
        </p:txBody>
      </p:sp>
      <p:sp>
        <p:nvSpPr>
          <p:cNvPr id="857" name="Line"/>
          <p:cNvSpPr/>
          <p:nvPr/>
        </p:nvSpPr>
        <p:spPr>
          <a:xfrm>
            <a:off x="453121" y="12919111"/>
            <a:ext cx="11466490" cy="1"/>
          </a:xfrm>
          <a:prstGeom prst="line">
            <a:avLst/>
          </a:prstGeom>
          <a:ln w="12700">
            <a:solidFill>
              <a:srgbClr val="000000">
                <a:alpha val="25000"/>
              </a:srgbClr>
            </a:solidFill>
            <a:miter lim="400000"/>
          </a:ln>
        </p:spPr>
        <p:txBody>
          <a:bodyPr lIns="45718" tIns="45718" rIns="45718" bIns="45718"/>
          <a:lstStyle/>
          <a:p>
            <a:pPr/>
          </a:p>
        </p:txBody>
      </p:sp>
      <p:sp>
        <p:nvSpPr>
          <p:cNvPr id="858" name="Line"/>
          <p:cNvSpPr/>
          <p:nvPr/>
        </p:nvSpPr>
        <p:spPr>
          <a:xfrm>
            <a:off x="12382134" y="9421000"/>
            <a:ext cx="11466490" cy="1"/>
          </a:xfrm>
          <a:prstGeom prst="line">
            <a:avLst/>
          </a:prstGeom>
          <a:ln w="12700">
            <a:solidFill>
              <a:srgbClr val="000000">
                <a:alpha val="15000"/>
              </a:srgbClr>
            </a:solidFill>
            <a:miter lim="400000"/>
          </a:ln>
        </p:spPr>
        <p:txBody>
          <a:bodyPr lIns="45718" tIns="45718" rIns="45718" bIns="45718"/>
          <a:lstStyle/>
          <a:p>
            <a:pPr/>
          </a:p>
        </p:txBody>
      </p:sp>
      <p:sp>
        <p:nvSpPr>
          <p:cNvPr id="859" name="Image"/>
          <p:cNvSpPr/>
          <p:nvPr>
            <p:ph type="pic" sz="quarter" idx="22"/>
          </p:nvPr>
        </p:nvSpPr>
        <p:spPr>
          <a:xfrm>
            <a:off x="549184" y="12038510"/>
            <a:ext cx="1930521" cy="1021726"/>
          </a:xfrm>
          <a:prstGeom prst="rect">
            <a:avLst/>
          </a:prstGeom>
        </p:spPr>
        <p:txBody>
          <a:bodyPr lIns="91439" rIns="91439">
            <a:noAutofit/>
          </a:bodyPr>
          <a:lstStyle/>
          <a:p>
            <a:pPr/>
          </a:p>
        </p:txBody>
      </p:sp>
      <p:sp>
        <p:nvSpPr>
          <p:cNvPr id="860" name="Image"/>
          <p:cNvSpPr/>
          <p:nvPr>
            <p:ph type="pic" sz="quarter" idx="23"/>
          </p:nvPr>
        </p:nvSpPr>
        <p:spPr>
          <a:xfrm>
            <a:off x="601459" y="5841072"/>
            <a:ext cx="3842908" cy="2033854"/>
          </a:xfrm>
          <a:prstGeom prst="rect">
            <a:avLst/>
          </a:prstGeom>
        </p:spPr>
        <p:txBody>
          <a:bodyPr lIns="91439" rIns="91439">
            <a:noAutofit/>
          </a:bodyPr>
          <a:lstStyle/>
          <a:p>
            <a:pPr/>
          </a:p>
        </p:txBody>
      </p:sp>
      <p:sp>
        <p:nvSpPr>
          <p:cNvPr id="861" name="Image"/>
          <p:cNvSpPr/>
          <p:nvPr>
            <p:ph type="pic" sz="quarter" idx="24"/>
          </p:nvPr>
        </p:nvSpPr>
        <p:spPr>
          <a:xfrm>
            <a:off x="7900075" y="11026381"/>
            <a:ext cx="3842908" cy="2033854"/>
          </a:xfrm>
          <a:prstGeom prst="rect">
            <a:avLst/>
          </a:prstGeom>
        </p:spPr>
        <p:txBody>
          <a:bodyPr lIns="91439" rIns="91439">
            <a:noAutofit/>
          </a:bodyPr>
          <a:lstStyle/>
          <a:p>
            <a:pPr/>
          </a:p>
        </p:txBody>
      </p:sp>
      <p:sp>
        <p:nvSpPr>
          <p:cNvPr id="862" name="Image"/>
          <p:cNvSpPr/>
          <p:nvPr>
            <p:ph type="pic" sz="quarter" idx="25"/>
          </p:nvPr>
        </p:nvSpPr>
        <p:spPr>
          <a:xfrm>
            <a:off x="9821529" y="5744800"/>
            <a:ext cx="1930521" cy="1021726"/>
          </a:xfrm>
          <a:prstGeom prst="rect">
            <a:avLst/>
          </a:prstGeom>
        </p:spPr>
        <p:txBody>
          <a:bodyPr lIns="91439" rIns="91439">
            <a:noAutofit/>
          </a:bodyPr>
          <a:lstStyle/>
          <a:p>
            <a:pPr/>
          </a:p>
        </p:txBody>
      </p:sp>
      <p:sp>
        <p:nvSpPr>
          <p:cNvPr id="863" name="Image"/>
          <p:cNvSpPr/>
          <p:nvPr>
            <p:ph type="pic" sz="quarter" idx="26"/>
          </p:nvPr>
        </p:nvSpPr>
        <p:spPr>
          <a:xfrm>
            <a:off x="17337972" y="12038509"/>
            <a:ext cx="1930521" cy="1021726"/>
          </a:xfrm>
          <a:prstGeom prst="rect">
            <a:avLst/>
          </a:prstGeom>
        </p:spPr>
        <p:txBody>
          <a:bodyPr lIns="91439" rIns="91439">
            <a:noAutofit/>
          </a:bodyPr>
          <a:lstStyle/>
          <a:p>
            <a:pPr/>
          </a:p>
        </p:txBody>
      </p:sp>
      <p:sp>
        <p:nvSpPr>
          <p:cNvPr id="864" name="Image"/>
          <p:cNvSpPr/>
          <p:nvPr>
            <p:ph type="pic" sz="quarter" idx="27"/>
          </p:nvPr>
        </p:nvSpPr>
        <p:spPr>
          <a:xfrm>
            <a:off x="17337972" y="5744800"/>
            <a:ext cx="1930521" cy="1021726"/>
          </a:xfrm>
          <a:prstGeom prst="rect">
            <a:avLst/>
          </a:prstGeom>
        </p:spPr>
        <p:txBody>
          <a:bodyPr lIns="91439" rIns="91439">
            <a:noAutofit/>
          </a:bodyPr>
          <a:lstStyle/>
          <a:p>
            <a:pPr/>
          </a:p>
        </p:txBody>
      </p:sp>
      <p:sp>
        <p:nvSpPr>
          <p:cNvPr id="865" name="Line"/>
          <p:cNvSpPr/>
          <p:nvPr/>
        </p:nvSpPr>
        <p:spPr>
          <a:xfrm flipV="1">
            <a:off x="2150422"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66" name="Line"/>
          <p:cNvSpPr/>
          <p:nvPr/>
        </p:nvSpPr>
        <p:spPr>
          <a:xfrm flipV="1">
            <a:off x="10222332"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67" name="Image"/>
          <p:cNvSpPr/>
          <p:nvPr>
            <p:ph type="pic" sz="quarter" idx="28"/>
          </p:nvPr>
        </p:nvSpPr>
        <p:spPr>
          <a:xfrm>
            <a:off x="16491494" y="8454384"/>
            <a:ext cx="3842909" cy="2033854"/>
          </a:xfrm>
          <a:prstGeom prst="rect">
            <a:avLst/>
          </a:prstGeom>
        </p:spPr>
        <p:txBody>
          <a:bodyPr lIns="91439" rIns="91439">
            <a:noAutofit/>
          </a:bodyPr>
          <a:lstStyle/>
          <a:p>
            <a:pPr/>
          </a:p>
        </p:txBody>
      </p:sp>
      <p:sp>
        <p:nvSpPr>
          <p:cNvPr id="86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869"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Logo</a:t>
            </a:r>
          </a:p>
        </p:txBody>
      </p:sp>
      <p:sp>
        <p:nvSpPr>
          <p:cNvPr id="870" name="Positioning"/>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Positioning</a:t>
            </a:r>
          </a:p>
        </p:txBody>
      </p:sp>
    </p:spTree>
  </p:cSld>
  <p:clrMapOvr>
    <a:masterClrMapping/>
  </p:clrMapOvr>
  <p:transition xmlns:p14="http://schemas.microsoft.com/office/powerpoint/2010/main" spd="med" advClick="1"/>
</p:sldLayout>
</file>

<file path=ppt/slideLayouts/slideLayout6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 Positioning – Grey">
    <p:bg>
      <p:bgPr>
        <a:solidFill>
          <a:srgbClr val="CCCDD1"/>
        </a:solidFill>
      </p:bgPr>
    </p:bg>
    <p:spTree>
      <p:nvGrpSpPr>
        <p:cNvPr id="1" name=""/>
        <p:cNvGrpSpPr/>
        <p:nvPr/>
      </p:nvGrpSpPr>
      <p:grpSpPr>
        <a:xfrm>
          <a:off x="0" y="0"/>
          <a:ext cx="0" cy="0"/>
          <a:chOff x="0" y="0"/>
          <a:chExt cx="0" cy="0"/>
        </a:xfrm>
      </p:grpSpPr>
      <p:sp>
        <p:nvSpPr>
          <p:cNvPr id="877" name="Rounded Rectangle"/>
          <p:cNvSpPr/>
          <p:nvPr/>
        </p:nvSpPr>
        <p:spPr>
          <a:xfrm>
            <a:off x="12383678" y="5634001"/>
            <a:ext cx="11463402" cy="7573999"/>
          </a:xfrm>
          <a:prstGeom prst="roundRect">
            <a:avLst>
              <a:gd name="adj" fmla="val 2556"/>
            </a:avLst>
          </a:prstGeom>
          <a:solidFill>
            <a:srgbClr val="000000">
              <a:alpha val="2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878" name="Rounded Rectangle"/>
          <p:cNvSpPr/>
          <p:nvPr/>
        </p:nvSpPr>
        <p:spPr>
          <a:xfrm>
            <a:off x="454665" y="5634001"/>
            <a:ext cx="11463402" cy="7573999"/>
          </a:xfrm>
          <a:prstGeom prst="roundRect">
            <a:avLst>
              <a:gd name="adj" fmla="val 2556"/>
            </a:avLst>
          </a:prstGeom>
          <a:solidFill>
            <a:srgbClr val="000000">
              <a:alpha val="2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879" name="Line"/>
          <p:cNvSpPr/>
          <p:nvPr/>
        </p:nvSpPr>
        <p:spPr>
          <a:xfrm flipV="1">
            <a:off x="18192296"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0" name="Line"/>
          <p:cNvSpPr/>
          <p:nvPr/>
        </p:nvSpPr>
        <p:spPr>
          <a:xfrm flipV="1">
            <a:off x="20917153"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1" name="Line"/>
          <p:cNvSpPr/>
          <p:nvPr/>
        </p:nvSpPr>
        <p:spPr>
          <a:xfrm flipV="1">
            <a:off x="15467443"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2" name="Line"/>
          <p:cNvSpPr/>
          <p:nvPr/>
        </p:nvSpPr>
        <p:spPr>
          <a:xfrm flipV="1">
            <a:off x="23488168"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3" name="Line"/>
          <p:cNvSpPr/>
          <p:nvPr/>
        </p:nvSpPr>
        <p:spPr>
          <a:xfrm flipV="1">
            <a:off x="12742588"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4" name="Line"/>
          <p:cNvSpPr/>
          <p:nvPr/>
        </p:nvSpPr>
        <p:spPr>
          <a:xfrm>
            <a:off x="12382134" y="5970694"/>
            <a:ext cx="11466490" cy="1"/>
          </a:xfrm>
          <a:prstGeom prst="line">
            <a:avLst/>
          </a:prstGeom>
          <a:ln w="12700">
            <a:solidFill>
              <a:srgbClr val="000000">
                <a:alpha val="15000"/>
              </a:srgbClr>
            </a:solidFill>
            <a:miter lim="400000"/>
          </a:ln>
        </p:spPr>
        <p:txBody>
          <a:bodyPr lIns="45718" tIns="45718" rIns="45718" bIns="45718"/>
          <a:lstStyle/>
          <a:p>
            <a:pPr/>
          </a:p>
        </p:txBody>
      </p:sp>
      <p:sp>
        <p:nvSpPr>
          <p:cNvPr id="885" name="Line"/>
          <p:cNvSpPr/>
          <p:nvPr/>
        </p:nvSpPr>
        <p:spPr>
          <a:xfrm>
            <a:off x="12382134" y="12919111"/>
            <a:ext cx="11466490" cy="1"/>
          </a:xfrm>
          <a:prstGeom prst="line">
            <a:avLst/>
          </a:prstGeom>
          <a:ln w="12700">
            <a:solidFill>
              <a:srgbClr val="000000">
                <a:alpha val="25000"/>
              </a:srgbClr>
            </a:solidFill>
            <a:miter lim="400000"/>
          </a:ln>
        </p:spPr>
        <p:txBody>
          <a:bodyPr lIns="45718" tIns="45718" rIns="45718" bIns="45718"/>
          <a:lstStyle/>
          <a:p>
            <a:pPr/>
          </a:p>
        </p:txBody>
      </p:sp>
      <p:sp>
        <p:nvSpPr>
          <p:cNvPr id="886" name="Line"/>
          <p:cNvSpPr/>
          <p:nvPr/>
        </p:nvSpPr>
        <p:spPr>
          <a:xfrm flipV="1">
            <a:off x="6186364"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7" name="Line"/>
          <p:cNvSpPr/>
          <p:nvPr/>
        </p:nvSpPr>
        <p:spPr>
          <a:xfrm flipV="1">
            <a:off x="8872759"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8" name="Line"/>
          <p:cNvSpPr/>
          <p:nvPr/>
        </p:nvSpPr>
        <p:spPr>
          <a:xfrm flipV="1">
            <a:off x="3499970"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9" name="Line"/>
          <p:cNvSpPr/>
          <p:nvPr/>
        </p:nvSpPr>
        <p:spPr>
          <a:xfrm flipV="1">
            <a:off x="11559155"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90" name="Line"/>
          <p:cNvSpPr/>
          <p:nvPr/>
        </p:nvSpPr>
        <p:spPr>
          <a:xfrm flipV="1">
            <a:off x="813575" y="5639021"/>
            <a:ext cx="3" cy="7563958"/>
          </a:xfrm>
          <a:prstGeom prst="line">
            <a:avLst/>
          </a:prstGeom>
          <a:ln w="12700">
            <a:solidFill>
              <a:srgbClr val="000000">
                <a:alpha val="15000"/>
              </a:srgbClr>
            </a:solidFill>
            <a:miter lim="400000"/>
          </a:ln>
        </p:spPr>
        <p:txBody>
          <a:bodyPr lIns="45718" tIns="45718" rIns="45718" bIns="45718"/>
          <a:lstStyle/>
          <a:p>
            <a:pPr/>
          </a:p>
        </p:txBody>
      </p:sp>
      <p:sp>
        <p:nvSpPr>
          <p:cNvPr id="891" name="Line"/>
          <p:cNvSpPr/>
          <p:nvPr/>
        </p:nvSpPr>
        <p:spPr>
          <a:xfrm>
            <a:off x="453121" y="5970694"/>
            <a:ext cx="11466490" cy="1"/>
          </a:xfrm>
          <a:prstGeom prst="line">
            <a:avLst/>
          </a:prstGeom>
          <a:ln w="12700">
            <a:solidFill>
              <a:srgbClr val="000000">
                <a:alpha val="15000"/>
              </a:srgbClr>
            </a:solidFill>
            <a:miter lim="400000"/>
          </a:ln>
        </p:spPr>
        <p:txBody>
          <a:bodyPr lIns="45718" tIns="45718" rIns="45718" bIns="45718"/>
          <a:lstStyle/>
          <a:p>
            <a:pPr/>
          </a:p>
        </p:txBody>
      </p:sp>
      <p:sp>
        <p:nvSpPr>
          <p:cNvPr id="892" name="Line"/>
          <p:cNvSpPr/>
          <p:nvPr/>
        </p:nvSpPr>
        <p:spPr>
          <a:xfrm>
            <a:off x="12382134" y="9421000"/>
            <a:ext cx="11466490" cy="1"/>
          </a:xfrm>
          <a:prstGeom prst="line">
            <a:avLst/>
          </a:prstGeom>
          <a:ln w="12700">
            <a:solidFill>
              <a:srgbClr val="000000">
                <a:alpha val="15000"/>
              </a:srgbClr>
            </a:solidFill>
            <a:miter lim="400000"/>
          </a:ln>
        </p:spPr>
        <p:txBody>
          <a:bodyPr lIns="45718" tIns="45718" rIns="45718" bIns="45718"/>
          <a:lstStyle/>
          <a:p>
            <a:pPr/>
          </a:p>
        </p:txBody>
      </p:sp>
      <p:sp>
        <p:nvSpPr>
          <p:cNvPr id="893" name="Line"/>
          <p:cNvSpPr/>
          <p:nvPr/>
        </p:nvSpPr>
        <p:spPr>
          <a:xfrm flipV="1">
            <a:off x="2150422"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94" name="Line"/>
          <p:cNvSpPr/>
          <p:nvPr/>
        </p:nvSpPr>
        <p:spPr>
          <a:xfrm flipV="1">
            <a:off x="10222332"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95" name="Body Level One…"/>
          <p:cNvSpPr txBox="1"/>
          <p:nvPr>
            <p:ph type="body" sz="quarter" idx="1" hasCustomPrompt="1"/>
          </p:nvPr>
        </p:nvSpPr>
        <p:spPr>
          <a:xfrm>
            <a:off x="453123" y="4940667"/>
            <a:ext cx="6888299" cy="461666"/>
          </a:xfrm>
          <a:prstGeom prst="rect">
            <a:avLst/>
          </a:prstGeom>
        </p:spPr>
        <p:txBody>
          <a:bodyPr/>
          <a:lstStyle>
            <a:lvl1pPr>
              <a:defRPr spc="-50" sz="2400">
                <a:solidFill>
                  <a:srgbClr val="FFFFFF"/>
                </a:solidFill>
              </a:defRPr>
            </a:lvl1pPr>
            <a:lvl2pPr>
              <a:defRPr spc="-50" sz="2400">
                <a:solidFill>
                  <a:srgbClr val="FFFFFF"/>
                </a:solidFill>
              </a:defRPr>
            </a:lvl2pPr>
            <a:lvl3pPr>
              <a:defRPr spc="-50" sz="2400">
                <a:solidFill>
                  <a:srgbClr val="FFFFFF"/>
                </a:solidFill>
              </a:defRPr>
            </a:lvl3pPr>
            <a:lvl4pPr>
              <a:defRPr spc="-50" sz="2400">
                <a:solidFill>
                  <a:srgbClr val="FFFFFF"/>
                </a:solidFill>
              </a:defRPr>
            </a:lvl4pPr>
            <a:lvl5pPr>
              <a:defRPr spc="-50" sz="2400">
                <a:solidFill>
                  <a:srgbClr val="FFFFFF"/>
                </a:solidFill>
              </a:defRPr>
            </a:lvl5pPr>
          </a:lstStyle>
          <a:p>
            <a:pPr/>
            <a:r>
              <a:t>The logo can appear in the corners</a:t>
            </a:r>
          </a:p>
          <a:p>
            <a:pPr lvl="1"/>
            <a:r>
              <a:t/>
            </a:r>
          </a:p>
          <a:p>
            <a:pPr lvl="2"/>
            <a:r>
              <a:t/>
            </a:r>
          </a:p>
          <a:p>
            <a:pPr lvl="3"/>
            <a:r>
              <a:t/>
            </a:r>
          </a:p>
          <a:p>
            <a:pPr lvl="4"/>
            <a:r>
              <a:t/>
            </a:r>
          </a:p>
        </p:txBody>
      </p:sp>
      <p:sp>
        <p:nvSpPr>
          <p:cNvPr id="896" name="Text Placeholder 14"/>
          <p:cNvSpPr/>
          <p:nvPr>
            <p:ph type="body" sz="quarter" idx="21" hasCustomPrompt="1"/>
          </p:nvPr>
        </p:nvSpPr>
        <p:spPr>
          <a:xfrm>
            <a:off x="12382135" y="4940667"/>
            <a:ext cx="6888299" cy="461666"/>
          </a:xfrm>
          <a:prstGeom prst="rect">
            <a:avLst/>
          </a:prstGeom>
        </p:spPr>
        <p:txBody>
          <a:bodyPr/>
          <a:lstStyle>
            <a:lvl1pPr>
              <a:defRPr spc="-100" sz="2400">
                <a:solidFill>
                  <a:srgbClr val="FFFFFF"/>
                </a:solidFill>
              </a:defRPr>
            </a:lvl1pPr>
          </a:lstStyle>
          <a:p>
            <a:pPr/>
            <a:r>
              <a:t>or central to the page</a:t>
            </a:r>
          </a:p>
        </p:txBody>
      </p:sp>
      <p:sp>
        <p:nvSpPr>
          <p:cNvPr id="897" name="Image"/>
          <p:cNvSpPr/>
          <p:nvPr>
            <p:ph type="pic" sz="quarter" idx="22"/>
          </p:nvPr>
        </p:nvSpPr>
        <p:spPr>
          <a:xfrm>
            <a:off x="549184" y="12038510"/>
            <a:ext cx="1930521" cy="1021726"/>
          </a:xfrm>
          <a:prstGeom prst="rect">
            <a:avLst/>
          </a:prstGeom>
        </p:spPr>
        <p:txBody>
          <a:bodyPr lIns="91439" rIns="91439">
            <a:noAutofit/>
          </a:bodyPr>
          <a:lstStyle/>
          <a:p>
            <a:pPr/>
          </a:p>
        </p:txBody>
      </p:sp>
      <p:sp>
        <p:nvSpPr>
          <p:cNvPr id="898" name="Image"/>
          <p:cNvSpPr/>
          <p:nvPr>
            <p:ph type="pic" sz="quarter" idx="23"/>
          </p:nvPr>
        </p:nvSpPr>
        <p:spPr>
          <a:xfrm>
            <a:off x="601459" y="5841072"/>
            <a:ext cx="3842908" cy="2033854"/>
          </a:xfrm>
          <a:prstGeom prst="rect">
            <a:avLst/>
          </a:prstGeom>
        </p:spPr>
        <p:txBody>
          <a:bodyPr lIns="91439" rIns="91439">
            <a:noAutofit/>
          </a:bodyPr>
          <a:lstStyle/>
          <a:p>
            <a:pPr/>
          </a:p>
        </p:txBody>
      </p:sp>
      <p:sp>
        <p:nvSpPr>
          <p:cNvPr id="899" name="Image"/>
          <p:cNvSpPr/>
          <p:nvPr>
            <p:ph type="pic" sz="quarter" idx="24"/>
          </p:nvPr>
        </p:nvSpPr>
        <p:spPr>
          <a:xfrm>
            <a:off x="7900075" y="11026381"/>
            <a:ext cx="3842908" cy="2033854"/>
          </a:xfrm>
          <a:prstGeom prst="rect">
            <a:avLst/>
          </a:prstGeom>
        </p:spPr>
        <p:txBody>
          <a:bodyPr lIns="91439" rIns="91439">
            <a:noAutofit/>
          </a:bodyPr>
          <a:lstStyle/>
          <a:p>
            <a:pPr/>
          </a:p>
        </p:txBody>
      </p:sp>
      <p:sp>
        <p:nvSpPr>
          <p:cNvPr id="900" name="Image"/>
          <p:cNvSpPr/>
          <p:nvPr>
            <p:ph type="pic" sz="quarter" idx="25"/>
          </p:nvPr>
        </p:nvSpPr>
        <p:spPr>
          <a:xfrm>
            <a:off x="9821529" y="5744800"/>
            <a:ext cx="1930521" cy="1021726"/>
          </a:xfrm>
          <a:prstGeom prst="rect">
            <a:avLst/>
          </a:prstGeom>
        </p:spPr>
        <p:txBody>
          <a:bodyPr lIns="91439" rIns="91439">
            <a:noAutofit/>
          </a:bodyPr>
          <a:lstStyle/>
          <a:p>
            <a:pPr/>
          </a:p>
        </p:txBody>
      </p:sp>
      <p:sp>
        <p:nvSpPr>
          <p:cNvPr id="901" name="Image"/>
          <p:cNvSpPr/>
          <p:nvPr>
            <p:ph type="pic" sz="quarter" idx="26"/>
          </p:nvPr>
        </p:nvSpPr>
        <p:spPr>
          <a:xfrm>
            <a:off x="17337972" y="12038509"/>
            <a:ext cx="1930521" cy="1021726"/>
          </a:xfrm>
          <a:prstGeom prst="rect">
            <a:avLst/>
          </a:prstGeom>
        </p:spPr>
        <p:txBody>
          <a:bodyPr lIns="91439" rIns="91439">
            <a:noAutofit/>
          </a:bodyPr>
          <a:lstStyle/>
          <a:p>
            <a:pPr/>
          </a:p>
        </p:txBody>
      </p:sp>
      <p:sp>
        <p:nvSpPr>
          <p:cNvPr id="902" name="Image"/>
          <p:cNvSpPr/>
          <p:nvPr>
            <p:ph type="pic" sz="quarter" idx="27"/>
          </p:nvPr>
        </p:nvSpPr>
        <p:spPr>
          <a:xfrm>
            <a:off x="17337972" y="5744800"/>
            <a:ext cx="1930521" cy="1021726"/>
          </a:xfrm>
          <a:prstGeom prst="rect">
            <a:avLst/>
          </a:prstGeom>
        </p:spPr>
        <p:txBody>
          <a:bodyPr lIns="91439" rIns="91439">
            <a:noAutofit/>
          </a:bodyPr>
          <a:lstStyle/>
          <a:p>
            <a:pPr/>
          </a:p>
        </p:txBody>
      </p:sp>
      <p:sp>
        <p:nvSpPr>
          <p:cNvPr id="903" name="Image"/>
          <p:cNvSpPr/>
          <p:nvPr>
            <p:ph type="pic" sz="quarter" idx="28"/>
          </p:nvPr>
        </p:nvSpPr>
        <p:spPr>
          <a:xfrm>
            <a:off x="16491494" y="8454384"/>
            <a:ext cx="3842909" cy="2033854"/>
          </a:xfrm>
          <a:prstGeom prst="rect">
            <a:avLst/>
          </a:prstGeom>
        </p:spPr>
        <p:txBody>
          <a:bodyPr lIns="91439" rIns="91439">
            <a:noAutofit/>
          </a:bodyPr>
          <a:lstStyle/>
          <a:p>
            <a:pPr/>
          </a:p>
        </p:txBody>
      </p:sp>
      <p:sp>
        <p:nvSpPr>
          <p:cNvPr id="90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905"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Logo</a:t>
            </a:r>
          </a:p>
        </p:txBody>
      </p:sp>
      <p:sp>
        <p:nvSpPr>
          <p:cNvPr id="906" name="Positioning"/>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Positioning</a:t>
            </a:r>
          </a:p>
        </p:txBody>
      </p:sp>
    </p:spTree>
  </p:cSld>
  <p:clrMapOvr>
    <a:masterClrMapping/>
  </p:clrMapOvr>
  <p:transition xmlns:p14="http://schemas.microsoft.com/office/powerpoint/2010/main" spd="med" advClick="1"/>
</p:sldLayout>
</file>

<file path=ppt/slideLayouts/slideLayout6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 Positioning – Dark">
    <p:bg>
      <p:bgPr>
        <a:solidFill>
          <a:srgbClr val="000000"/>
        </a:solidFill>
      </p:bgPr>
    </p:bg>
    <p:spTree>
      <p:nvGrpSpPr>
        <p:cNvPr id="1" name=""/>
        <p:cNvGrpSpPr/>
        <p:nvPr/>
      </p:nvGrpSpPr>
      <p:grpSpPr>
        <a:xfrm>
          <a:off x="0" y="0"/>
          <a:ext cx="0" cy="0"/>
          <a:chOff x="0" y="0"/>
          <a:chExt cx="0" cy="0"/>
        </a:xfrm>
      </p:grpSpPr>
      <p:sp>
        <p:nvSpPr>
          <p:cNvPr id="913" name="Rounded Rectangle"/>
          <p:cNvSpPr/>
          <p:nvPr/>
        </p:nvSpPr>
        <p:spPr>
          <a:xfrm>
            <a:off x="12383678" y="5634001"/>
            <a:ext cx="11463402" cy="7573999"/>
          </a:xfrm>
          <a:prstGeom prst="roundRect">
            <a:avLst>
              <a:gd name="adj" fmla="val 2556"/>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914" name="Rounded Rectangle"/>
          <p:cNvSpPr/>
          <p:nvPr/>
        </p:nvSpPr>
        <p:spPr>
          <a:xfrm>
            <a:off x="454665" y="5634001"/>
            <a:ext cx="11463402" cy="7573999"/>
          </a:xfrm>
          <a:prstGeom prst="roundRect">
            <a:avLst>
              <a:gd name="adj" fmla="val 2556"/>
            </a:avLst>
          </a:prstGeom>
          <a:solidFill>
            <a:srgbClr val="FFFFFF">
              <a:alpha val="10000"/>
            </a:srgbClr>
          </a:solidFill>
          <a:ln w="12700">
            <a:solidFill>
              <a:srgbClr val="FFFFFF">
                <a:alpha val="10000"/>
              </a:srgbClr>
            </a:solidFill>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915" name="Line"/>
          <p:cNvSpPr/>
          <p:nvPr/>
        </p:nvSpPr>
        <p:spPr>
          <a:xfrm>
            <a:off x="12382134" y="5970694"/>
            <a:ext cx="11466490" cy="1"/>
          </a:xfrm>
          <a:prstGeom prst="line">
            <a:avLst/>
          </a:prstGeom>
          <a:ln w="12700">
            <a:solidFill>
              <a:srgbClr val="FFFFFF">
                <a:alpha val="15000"/>
              </a:srgbClr>
            </a:solidFill>
            <a:miter lim="400000"/>
          </a:ln>
        </p:spPr>
        <p:txBody>
          <a:bodyPr lIns="45718" tIns="45718" rIns="45718" bIns="45718"/>
          <a:lstStyle/>
          <a:p>
            <a:pPr/>
          </a:p>
        </p:txBody>
      </p:sp>
      <p:sp>
        <p:nvSpPr>
          <p:cNvPr id="916" name="Line"/>
          <p:cNvSpPr/>
          <p:nvPr/>
        </p:nvSpPr>
        <p:spPr>
          <a:xfrm>
            <a:off x="12382134" y="12919111"/>
            <a:ext cx="11466490" cy="1"/>
          </a:xfrm>
          <a:prstGeom prst="line">
            <a:avLst/>
          </a:prstGeom>
          <a:ln w="12700">
            <a:solidFill>
              <a:srgbClr val="FFFFFF">
                <a:alpha val="15000"/>
              </a:srgbClr>
            </a:solidFill>
            <a:miter lim="400000"/>
          </a:ln>
        </p:spPr>
        <p:txBody>
          <a:bodyPr lIns="45718" tIns="45718" rIns="45718" bIns="45718"/>
          <a:lstStyle/>
          <a:p>
            <a:pPr/>
          </a:p>
        </p:txBody>
      </p:sp>
      <p:sp>
        <p:nvSpPr>
          <p:cNvPr id="917" name="Line"/>
          <p:cNvSpPr/>
          <p:nvPr/>
        </p:nvSpPr>
        <p:spPr>
          <a:xfrm>
            <a:off x="453121" y="5970694"/>
            <a:ext cx="11466490" cy="1"/>
          </a:xfrm>
          <a:prstGeom prst="line">
            <a:avLst/>
          </a:prstGeom>
          <a:ln w="12700">
            <a:solidFill>
              <a:srgbClr val="FFFFFF">
                <a:alpha val="15000"/>
              </a:srgbClr>
            </a:solidFill>
            <a:miter lim="400000"/>
          </a:ln>
        </p:spPr>
        <p:txBody>
          <a:bodyPr lIns="45718" tIns="45718" rIns="45718" bIns="45718"/>
          <a:lstStyle/>
          <a:p>
            <a:pPr/>
          </a:p>
        </p:txBody>
      </p:sp>
      <p:sp>
        <p:nvSpPr>
          <p:cNvPr id="918" name="Line"/>
          <p:cNvSpPr/>
          <p:nvPr/>
        </p:nvSpPr>
        <p:spPr>
          <a:xfrm>
            <a:off x="453121" y="12919111"/>
            <a:ext cx="11466490" cy="1"/>
          </a:xfrm>
          <a:prstGeom prst="line">
            <a:avLst/>
          </a:prstGeom>
          <a:ln w="12700">
            <a:solidFill>
              <a:srgbClr val="FFFFFF">
                <a:alpha val="15000"/>
              </a:srgbClr>
            </a:solidFill>
            <a:miter lim="400000"/>
          </a:ln>
        </p:spPr>
        <p:txBody>
          <a:bodyPr lIns="45718" tIns="45718" rIns="45718" bIns="45718"/>
          <a:lstStyle/>
          <a:p>
            <a:pPr/>
          </a:p>
        </p:txBody>
      </p:sp>
      <p:sp>
        <p:nvSpPr>
          <p:cNvPr id="919" name="Line"/>
          <p:cNvSpPr/>
          <p:nvPr/>
        </p:nvSpPr>
        <p:spPr>
          <a:xfrm flipV="1">
            <a:off x="18192296"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0" name="Line"/>
          <p:cNvSpPr/>
          <p:nvPr/>
        </p:nvSpPr>
        <p:spPr>
          <a:xfrm flipV="1">
            <a:off x="20917153"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1" name="Line"/>
          <p:cNvSpPr/>
          <p:nvPr/>
        </p:nvSpPr>
        <p:spPr>
          <a:xfrm flipV="1">
            <a:off x="15467443"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2" name="Line"/>
          <p:cNvSpPr/>
          <p:nvPr/>
        </p:nvSpPr>
        <p:spPr>
          <a:xfrm flipV="1">
            <a:off x="23488168"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3" name="Line"/>
          <p:cNvSpPr/>
          <p:nvPr/>
        </p:nvSpPr>
        <p:spPr>
          <a:xfrm flipV="1">
            <a:off x="12742588"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4" name="Line"/>
          <p:cNvSpPr/>
          <p:nvPr/>
        </p:nvSpPr>
        <p:spPr>
          <a:xfrm flipV="1">
            <a:off x="6186364"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5" name="Line"/>
          <p:cNvSpPr/>
          <p:nvPr/>
        </p:nvSpPr>
        <p:spPr>
          <a:xfrm flipV="1">
            <a:off x="8872759"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6" name="Line"/>
          <p:cNvSpPr/>
          <p:nvPr/>
        </p:nvSpPr>
        <p:spPr>
          <a:xfrm flipV="1">
            <a:off x="3499970"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7" name="Line"/>
          <p:cNvSpPr/>
          <p:nvPr/>
        </p:nvSpPr>
        <p:spPr>
          <a:xfrm flipV="1">
            <a:off x="11559155"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8" name="Line"/>
          <p:cNvSpPr/>
          <p:nvPr/>
        </p:nvSpPr>
        <p:spPr>
          <a:xfrm flipV="1">
            <a:off x="813575" y="5639021"/>
            <a:ext cx="3" cy="7563958"/>
          </a:xfrm>
          <a:prstGeom prst="line">
            <a:avLst/>
          </a:prstGeom>
          <a:ln w="12700">
            <a:solidFill>
              <a:srgbClr val="FFFFFF">
                <a:alpha val="15000"/>
              </a:srgbClr>
            </a:solidFill>
            <a:miter lim="400000"/>
          </a:ln>
        </p:spPr>
        <p:txBody>
          <a:bodyPr lIns="45718" tIns="45718" rIns="45718" bIns="45718"/>
          <a:lstStyle/>
          <a:p>
            <a:pPr/>
          </a:p>
        </p:txBody>
      </p:sp>
      <p:sp>
        <p:nvSpPr>
          <p:cNvPr id="929" name="Line"/>
          <p:cNvSpPr/>
          <p:nvPr/>
        </p:nvSpPr>
        <p:spPr>
          <a:xfrm>
            <a:off x="12382134" y="9421000"/>
            <a:ext cx="11466490" cy="1"/>
          </a:xfrm>
          <a:prstGeom prst="line">
            <a:avLst/>
          </a:prstGeom>
          <a:ln w="12700">
            <a:solidFill>
              <a:srgbClr val="FFFFFF">
                <a:alpha val="15000"/>
              </a:srgbClr>
            </a:solidFill>
            <a:miter lim="400000"/>
          </a:ln>
        </p:spPr>
        <p:txBody>
          <a:bodyPr lIns="45718" tIns="45718" rIns="45718" bIns="45718"/>
          <a:lstStyle/>
          <a:p>
            <a:pPr/>
          </a:p>
        </p:txBody>
      </p:sp>
      <p:sp>
        <p:nvSpPr>
          <p:cNvPr id="930" name="Line"/>
          <p:cNvSpPr/>
          <p:nvPr/>
        </p:nvSpPr>
        <p:spPr>
          <a:xfrm flipV="1">
            <a:off x="2150422"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31" name="Line"/>
          <p:cNvSpPr/>
          <p:nvPr/>
        </p:nvSpPr>
        <p:spPr>
          <a:xfrm flipV="1">
            <a:off x="10222332"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32" name="Body Level One…"/>
          <p:cNvSpPr txBox="1"/>
          <p:nvPr>
            <p:ph type="body" sz="quarter" idx="1" hasCustomPrompt="1"/>
          </p:nvPr>
        </p:nvSpPr>
        <p:spPr>
          <a:xfrm>
            <a:off x="453123" y="4940667"/>
            <a:ext cx="6888299" cy="461666"/>
          </a:xfrm>
          <a:prstGeom prst="rect">
            <a:avLst/>
          </a:prstGeom>
        </p:spPr>
        <p:txBody>
          <a:bodyPr/>
          <a:lstStyle>
            <a:lvl1pPr>
              <a:defRPr spc="-50" sz="2400">
                <a:solidFill>
                  <a:srgbClr val="808080"/>
                </a:solidFill>
              </a:defRPr>
            </a:lvl1pPr>
            <a:lvl2pPr>
              <a:defRPr spc="-50" sz="2400">
                <a:solidFill>
                  <a:srgbClr val="808080"/>
                </a:solidFill>
              </a:defRPr>
            </a:lvl2pPr>
            <a:lvl3pPr>
              <a:defRPr spc="-50" sz="2400">
                <a:solidFill>
                  <a:srgbClr val="808080"/>
                </a:solidFill>
              </a:defRPr>
            </a:lvl3pPr>
            <a:lvl4pPr>
              <a:defRPr spc="-50" sz="2400">
                <a:solidFill>
                  <a:srgbClr val="808080"/>
                </a:solidFill>
              </a:defRPr>
            </a:lvl4pPr>
            <a:lvl5pPr>
              <a:defRPr spc="-50" sz="2400">
                <a:solidFill>
                  <a:srgbClr val="808080"/>
                </a:solidFill>
              </a:defRPr>
            </a:lvl5pPr>
          </a:lstStyle>
          <a:p>
            <a:pPr/>
            <a:r>
              <a:t>The logo can appear in the corners</a:t>
            </a:r>
          </a:p>
          <a:p>
            <a:pPr lvl="1"/>
            <a:r>
              <a:t/>
            </a:r>
          </a:p>
          <a:p>
            <a:pPr lvl="2"/>
            <a:r>
              <a:t/>
            </a:r>
          </a:p>
          <a:p>
            <a:pPr lvl="3"/>
            <a:r>
              <a:t/>
            </a:r>
          </a:p>
          <a:p>
            <a:pPr lvl="4"/>
            <a:r>
              <a:t/>
            </a:r>
          </a:p>
        </p:txBody>
      </p:sp>
      <p:sp>
        <p:nvSpPr>
          <p:cNvPr id="933" name="Text Placeholder 14"/>
          <p:cNvSpPr/>
          <p:nvPr>
            <p:ph type="body" sz="quarter" idx="21" hasCustomPrompt="1"/>
          </p:nvPr>
        </p:nvSpPr>
        <p:spPr>
          <a:xfrm>
            <a:off x="12382135" y="4940667"/>
            <a:ext cx="6888299" cy="461666"/>
          </a:xfrm>
          <a:prstGeom prst="rect">
            <a:avLst/>
          </a:prstGeom>
        </p:spPr>
        <p:txBody>
          <a:bodyPr/>
          <a:lstStyle>
            <a:lvl1pPr>
              <a:defRPr spc="-100" sz="2400">
                <a:solidFill>
                  <a:srgbClr val="808080"/>
                </a:solidFill>
              </a:defRPr>
            </a:lvl1pPr>
          </a:lstStyle>
          <a:p>
            <a:pPr/>
            <a:r>
              <a:t>or central to the page</a:t>
            </a:r>
          </a:p>
        </p:txBody>
      </p:sp>
      <p:sp>
        <p:nvSpPr>
          <p:cNvPr id="934" name="Image"/>
          <p:cNvSpPr/>
          <p:nvPr>
            <p:ph type="pic" sz="quarter" idx="22"/>
          </p:nvPr>
        </p:nvSpPr>
        <p:spPr>
          <a:xfrm>
            <a:off x="549184" y="12038510"/>
            <a:ext cx="1930521" cy="1021726"/>
          </a:xfrm>
          <a:prstGeom prst="rect">
            <a:avLst/>
          </a:prstGeom>
        </p:spPr>
        <p:txBody>
          <a:bodyPr lIns="91439" rIns="91439">
            <a:noAutofit/>
          </a:bodyPr>
          <a:lstStyle/>
          <a:p>
            <a:pPr/>
          </a:p>
        </p:txBody>
      </p:sp>
      <p:sp>
        <p:nvSpPr>
          <p:cNvPr id="935" name="Image"/>
          <p:cNvSpPr/>
          <p:nvPr>
            <p:ph type="pic" sz="quarter" idx="23"/>
          </p:nvPr>
        </p:nvSpPr>
        <p:spPr>
          <a:xfrm>
            <a:off x="601459" y="5841072"/>
            <a:ext cx="3842908" cy="2033854"/>
          </a:xfrm>
          <a:prstGeom prst="rect">
            <a:avLst/>
          </a:prstGeom>
        </p:spPr>
        <p:txBody>
          <a:bodyPr lIns="91439" rIns="91439">
            <a:noAutofit/>
          </a:bodyPr>
          <a:lstStyle/>
          <a:p>
            <a:pPr/>
          </a:p>
        </p:txBody>
      </p:sp>
      <p:sp>
        <p:nvSpPr>
          <p:cNvPr id="936" name="Image"/>
          <p:cNvSpPr/>
          <p:nvPr>
            <p:ph type="pic" sz="quarter" idx="24"/>
          </p:nvPr>
        </p:nvSpPr>
        <p:spPr>
          <a:xfrm>
            <a:off x="7900075" y="11026381"/>
            <a:ext cx="3842908" cy="2033854"/>
          </a:xfrm>
          <a:prstGeom prst="rect">
            <a:avLst/>
          </a:prstGeom>
        </p:spPr>
        <p:txBody>
          <a:bodyPr lIns="91439" rIns="91439">
            <a:noAutofit/>
          </a:bodyPr>
          <a:lstStyle/>
          <a:p>
            <a:pPr/>
          </a:p>
        </p:txBody>
      </p:sp>
      <p:sp>
        <p:nvSpPr>
          <p:cNvPr id="937" name="Image"/>
          <p:cNvSpPr/>
          <p:nvPr>
            <p:ph type="pic" sz="quarter" idx="25"/>
          </p:nvPr>
        </p:nvSpPr>
        <p:spPr>
          <a:xfrm>
            <a:off x="9821529" y="5744800"/>
            <a:ext cx="1930521" cy="1021726"/>
          </a:xfrm>
          <a:prstGeom prst="rect">
            <a:avLst/>
          </a:prstGeom>
        </p:spPr>
        <p:txBody>
          <a:bodyPr lIns="91439" rIns="91439">
            <a:noAutofit/>
          </a:bodyPr>
          <a:lstStyle/>
          <a:p>
            <a:pPr/>
          </a:p>
        </p:txBody>
      </p:sp>
      <p:sp>
        <p:nvSpPr>
          <p:cNvPr id="938" name="Image"/>
          <p:cNvSpPr/>
          <p:nvPr>
            <p:ph type="pic" sz="quarter" idx="26"/>
          </p:nvPr>
        </p:nvSpPr>
        <p:spPr>
          <a:xfrm>
            <a:off x="17337972" y="12038509"/>
            <a:ext cx="1930521" cy="1021726"/>
          </a:xfrm>
          <a:prstGeom prst="rect">
            <a:avLst/>
          </a:prstGeom>
        </p:spPr>
        <p:txBody>
          <a:bodyPr lIns="91439" rIns="91439">
            <a:noAutofit/>
          </a:bodyPr>
          <a:lstStyle/>
          <a:p>
            <a:pPr/>
          </a:p>
        </p:txBody>
      </p:sp>
      <p:sp>
        <p:nvSpPr>
          <p:cNvPr id="939" name="Image"/>
          <p:cNvSpPr/>
          <p:nvPr>
            <p:ph type="pic" sz="quarter" idx="27"/>
          </p:nvPr>
        </p:nvSpPr>
        <p:spPr>
          <a:xfrm>
            <a:off x="17337972" y="5744800"/>
            <a:ext cx="1930521" cy="1021726"/>
          </a:xfrm>
          <a:prstGeom prst="rect">
            <a:avLst/>
          </a:prstGeom>
        </p:spPr>
        <p:txBody>
          <a:bodyPr lIns="91439" rIns="91439">
            <a:noAutofit/>
          </a:bodyPr>
          <a:lstStyle/>
          <a:p>
            <a:pPr/>
          </a:p>
        </p:txBody>
      </p:sp>
      <p:sp>
        <p:nvSpPr>
          <p:cNvPr id="940" name="Image"/>
          <p:cNvSpPr/>
          <p:nvPr>
            <p:ph type="pic" sz="quarter" idx="28"/>
          </p:nvPr>
        </p:nvSpPr>
        <p:spPr>
          <a:xfrm>
            <a:off x="16491494" y="8454384"/>
            <a:ext cx="3842909" cy="2033854"/>
          </a:xfrm>
          <a:prstGeom prst="rect">
            <a:avLst/>
          </a:prstGeom>
        </p:spPr>
        <p:txBody>
          <a:bodyPr lIns="91439" rIns="91439">
            <a:noAutofit/>
          </a:bodyPr>
          <a:lstStyle/>
          <a:p>
            <a:pPr/>
          </a:p>
        </p:txBody>
      </p:sp>
      <p:sp>
        <p:nvSpPr>
          <p:cNvPr id="94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942"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Logo</a:t>
            </a:r>
          </a:p>
        </p:txBody>
      </p:sp>
      <p:sp>
        <p:nvSpPr>
          <p:cNvPr id="943" name="Positioning"/>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Positioning</a:t>
            </a:r>
          </a:p>
        </p:txBody>
      </p:sp>
    </p:spTree>
  </p:cSld>
  <p:clrMapOvr>
    <a:masterClrMapping/>
  </p:clrMapOvr>
  <p:transition xmlns:p14="http://schemas.microsoft.com/office/powerpoint/2010/main" spd="med" advClick="1"/>
</p:sldLayout>
</file>

<file path=ppt/slideLayouts/slideLayout6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 Things to avoid">
    <p:spTree>
      <p:nvGrpSpPr>
        <p:cNvPr id="1" name=""/>
        <p:cNvGrpSpPr/>
        <p:nvPr/>
      </p:nvGrpSpPr>
      <p:grpSpPr>
        <a:xfrm>
          <a:off x="0" y="0"/>
          <a:ext cx="0" cy="0"/>
          <a:chOff x="0" y="0"/>
          <a:chExt cx="0" cy="0"/>
        </a:xfrm>
      </p:grpSpPr>
      <p:sp>
        <p:nvSpPr>
          <p:cNvPr id="950" name="Picture Placeholder 11"/>
          <p:cNvSpPr/>
          <p:nvPr>
            <p:ph type="pic" sz="quarter" idx="21"/>
          </p:nvPr>
        </p:nvSpPr>
        <p:spPr>
          <a:xfrm>
            <a:off x="537008" y="3359115"/>
            <a:ext cx="7565043" cy="4415634"/>
          </a:xfrm>
          <a:prstGeom prst="rect">
            <a:avLst/>
          </a:prstGeom>
          <a:ln w="9525">
            <a:solidFill>
              <a:srgbClr val="000000">
                <a:alpha val="25000"/>
              </a:srgbClr>
            </a:solidFill>
            <a:round/>
          </a:ln>
        </p:spPr>
        <p:txBody>
          <a:bodyPr lIns="91439" rIns="91439">
            <a:noAutofit/>
          </a:bodyPr>
          <a:lstStyle/>
          <a:p>
            <a:pPr/>
          </a:p>
        </p:txBody>
      </p:sp>
      <p:sp>
        <p:nvSpPr>
          <p:cNvPr id="951" name="Body Level One…"/>
          <p:cNvSpPr txBox="1"/>
          <p:nvPr>
            <p:ph type="body" sz="quarter" idx="1" hasCustomPrompt="1"/>
          </p:nvPr>
        </p:nvSpPr>
        <p:spPr>
          <a:xfrm>
            <a:off x="8855651" y="8144584"/>
            <a:ext cx="6888299" cy="427747"/>
          </a:xfrm>
          <a:prstGeom prst="rect">
            <a:avLst/>
          </a:prstGeom>
        </p:spPr>
        <p:txBody>
          <a:bodyPr/>
          <a:lstStyle>
            <a:lvl1pPr>
              <a:lnSpc>
                <a:spcPct val="120000"/>
              </a:lnSpc>
              <a:defRPr sz="2000">
                <a:solidFill>
                  <a:srgbClr val="C0C0C0"/>
                </a:solidFill>
              </a:defRPr>
            </a:lvl1pPr>
            <a:lvl2pPr>
              <a:lnSpc>
                <a:spcPct val="120000"/>
              </a:lnSpc>
              <a:defRPr sz="2000">
                <a:solidFill>
                  <a:srgbClr val="C0C0C0"/>
                </a:solidFill>
              </a:defRPr>
            </a:lvl2pPr>
            <a:lvl3pPr>
              <a:lnSpc>
                <a:spcPct val="120000"/>
              </a:lnSpc>
              <a:defRPr sz="2000">
                <a:solidFill>
                  <a:srgbClr val="C0C0C0"/>
                </a:solidFill>
              </a:defRPr>
            </a:lvl3pPr>
            <a:lvl4pPr>
              <a:lnSpc>
                <a:spcPct val="120000"/>
              </a:lnSpc>
              <a:defRPr sz="2000">
                <a:solidFill>
                  <a:srgbClr val="C0C0C0"/>
                </a:solidFill>
              </a:defRPr>
            </a:lvl4pPr>
            <a:lvl5pPr>
              <a:lnSpc>
                <a:spcPct val="120000"/>
              </a:lnSpc>
              <a:defRPr sz="2000">
                <a:solidFill>
                  <a:srgbClr val="C0C0C0"/>
                </a:solidFill>
              </a:defRPr>
            </a:lvl5pPr>
          </a:lstStyle>
          <a:p>
            <a:pPr/>
            <a:r>
              <a:t>Don’t rotate</a:t>
            </a:r>
          </a:p>
          <a:p>
            <a:pPr lvl="1"/>
            <a:r>
              <a:t/>
            </a:r>
          </a:p>
          <a:p>
            <a:pPr lvl="2"/>
            <a:r>
              <a:t/>
            </a:r>
          </a:p>
          <a:p>
            <a:pPr lvl="3"/>
            <a:r>
              <a:t/>
            </a:r>
          </a:p>
          <a:p>
            <a:pPr lvl="4"/>
            <a:r>
              <a:t/>
            </a:r>
          </a:p>
        </p:txBody>
      </p:sp>
      <p:sp>
        <p:nvSpPr>
          <p:cNvPr id="952" name="Text Placeholder 14"/>
          <p:cNvSpPr/>
          <p:nvPr>
            <p:ph type="body" sz="quarter" idx="22" hasCustomPrompt="1"/>
          </p:nvPr>
        </p:nvSpPr>
        <p:spPr>
          <a:xfrm>
            <a:off x="986037" y="8144584"/>
            <a:ext cx="6888300" cy="427746"/>
          </a:xfrm>
          <a:prstGeom prst="rect">
            <a:avLst/>
          </a:prstGeom>
        </p:spPr>
        <p:txBody>
          <a:bodyPr/>
          <a:lstStyle>
            <a:lvl1pPr>
              <a:lnSpc>
                <a:spcPct val="120000"/>
              </a:lnSpc>
              <a:defRPr sz="2000">
                <a:solidFill>
                  <a:srgbClr val="C0C0C0"/>
                </a:solidFill>
              </a:defRPr>
            </a:lvl1pPr>
          </a:lstStyle>
          <a:p>
            <a:pPr/>
            <a:r>
              <a:t>Don’t apply gradients</a:t>
            </a:r>
          </a:p>
        </p:txBody>
      </p:sp>
      <p:sp>
        <p:nvSpPr>
          <p:cNvPr id="953" name="Text Placeholder 14"/>
          <p:cNvSpPr/>
          <p:nvPr>
            <p:ph type="body" sz="quarter" idx="23" hasCustomPrompt="1"/>
          </p:nvPr>
        </p:nvSpPr>
        <p:spPr>
          <a:xfrm>
            <a:off x="16710265" y="8144584"/>
            <a:ext cx="6888299" cy="427746"/>
          </a:xfrm>
          <a:prstGeom prst="rect">
            <a:avLst/>
          </a:prstGeom>
        </p:spPr>
        <p:txBody>
          <a:bodyPr/>
          <a:lstStyle>
            <a:lvl1pPr>
              <a:lnSpc>
                <a:spcPct val="120000"/>
              </a:lnSpc>
              <a:defRPr sz="2000">
                <a:solidFill>
                  <a:srgbClr val="C0C0C0"/>
                </a:solidFill>
              </a:defRPr>
            </a:lvl1pPr>
          </a:lstStyle>
          <a:p>
            <a:pPr/>
            <a:r>
              <a:t>Don’t change the arrangement</a:t>
            </a:r>
          </a:p>
        </p:txBody>
      </p:sp>
      <p:sp>
        <p:nvSpPr>
          <p:cNvPr id="954" name="Text Placeholder 14"/>
          <p:cNvSpPr/>
          <p:nvPr>
            <p:ph type="body" sz="quarter" idx="24" hasCustomPrompt="1"/>
          </p:nvPr>
        </p:nvSpPr>
        <p:spPr>
          <a:xfrm>
            <a:off x="986037" y="2705573"/>
            <a:ext cx="6888300" cy="427746"/>
          </a:xfrm>
          <a:prstGeom prst="rect">
            <a:avLst/>
          </a:prstGeom>
        </p:spPr>
        <p:txBody>
          <a:bodyPr/>
          <a:lstStyle>
            <a:lvl1pPr>
              <a:lnSpc>
                <a:spcPct val="120000"/>
              </a:lnSpc>
              <a:defRPr sz="2000">
                <a:solidFill>
                  <a:srgbClr val="C0C0C0"/>
                </a:solidFill>
              </a:defRPr>
            </a:lvl1pPr>
          </a:lstStyle>
          <a:p>
            <a:pPr/>
            <a:r>
              <a:t>Don’t change opacity</a:t>
            </a:r>
          </a:p>
        </p:txBody>
      </p:sp>
      <p:sp>
        <p:nvSpPr>
          <p:cNvPr id="955" name="Text Placeholder 14"/>
          <p:cNvSpPr/>
          <p:nvPr>
            <p:ph type="body" sz="quarter" idx="25" hasCustomPrompt="1"/>
          </p:nvPr>
        </p:nvSpPr>
        <p:spPr>
          <a:xfrm>
            <a:off x="8855651" y="2705573"/>
            <a:ext cx="6888299" cy="427746"/>
          </a:xfrm>
          <a:prstGeom prst="rect">
            <a:avLst/>
          </a:prstGeom>
        </p:spPr>
        <p:txBody>
          <a:bodyPr/>
          <a:lstStyle>
            <a:lvl1pPr>
              <a:lnSpc>
                <a:spcPct val="120000"/>
              </a:lnSpc>
              <a:defRPr sz="2000">
                <a:solidFill>
                  <a:srgbClr val="C0C0C0"/>
                </a:solidFill>
              </a:defRPr>
            </a:lvl1pPr>
          </a:lstStyle>
          <a:p>
            <a:pPr/>
            <a:r>
              <a:t>Don’t apply colours</a:t>
            </a:r>
          </a:p>
        </p:txBody>
      </p:sp>
      <p:sp>
        <p:nvSpPr>
          <p:cNvPr id="956" name="Text Placeholder 14"/>
          <p:cNvSpPr/>
          <p:nvPr>
            <p:ph type="body" sz="quarter" idx="26" hasCustomPrompt="1"/>
          </p:nvPr>
        </p:nvSpPr>
        <p:spPr>
          <a:xfrm>
            <a:off x="16710265" y="2705573"/>
            <a:ext cx="6888299" cy="427746"/>
          </a:xfrm>
          <a:prstGeom prst="rect">
            <a:avLst/>
          </a:prstGeom>
        </p:spPr>
        <p:txBody>
          <a:bodyPr/>
          <a:lstStyle>
            <a:lvl1pPr>
              <a:lnSpc>
                <a:spcPct val="120000"/>
              </a:lnSpc>
              <a:defRPr sz="2000">
                <a:solidFill>
                  <a:srgbClr val="C0C0C0"/>
                </a:solidFill>
              </a:defRPr>
            </a:lvl1pPr>
          </a:lstStyle>
          <a:p>
            <a:pPr/>
            <a:r>
              <a:t>Don’t stretch or alter its proportions</a:t>
            </a:r>
          </a:p>
        </p:txBody>
      </p:sp>
      <p:sp>
        <p:nvSpPr>
          <p:cNvPr id="957" name="Picture Placeholder 14"/>
          <p:cNvSpPr/>
          <p:nvPr>
            <p:ph type="pic" sz="quarter" idx="27"/>
          </p:nvPr>
        </p:nvSpPr>
        <p:spPr>
          <a:xfrm>
            <a:off x="537008" y="8798125"/>
            <a:ext cx="7565043" cy="4415634"/>
          </a:xfrm>
          <a:prstGeom prst="rect">
            <a:avLst/>
          </a:prstGeom>
          <a:ln w="9525">
            <a:solidFill>
              <a:srgbClr val="000000">
                <a:alpha val="25000"/>
              </a:srgbClr>
            </a:solidFill>
            <a:round/>
          </a:ln>
        </p:spPr>
        <p:txBody>
          <a:bodyPr lIns="91439" rIns="91439">
            <a:noAutofit/>
          </a:bodyPr>
          <a:lstStyle/>
          <a:p>
            <a:pPr/>
          </a:p>
        </p:txBody>
      </p:sp>
      <p:sp>
        <p:nvSpPr>
          <p:cNvPr id="958" name="Line"/>
          <p:cNvSpPr/>
          <p:nvPr/>
        </p:nvSpPr>
        <p:spPr>
          <a:xfrm flipV="1">
            <a:off x="613742" y="8863790"/>
            <a:ext cx="7396765" cy="4284306"/>
          </a:xfrm>
          <a:prstGeom prst="line">
            <a:avLst/>
          </a:prstGeom>
          <a:ln w="12700">
            <a:solidFill>
              <a:srgbClr val="000000">
                <a:alpha val="25000"/>
              </a:srgbClr>
            </a:solidFill>
            <a:miter lim="400000"/>
          </a:ln>
        </p:spPr>
        <p:txBody>
          <a:bodyPr lIns="45718" tIns="45718" rIns="45718" bIns="45718"/>
          <a:lstStyle/>
          <a:p>
            <a:pPr/>
          </a:p>
        </p:txBody>
      </p:sp>
      <p:sp>
        <p:nvSpPr>
          <p:cNvPr id="959" name="Picture Placeholder 15"/>
          <p:cNvSpPr/>
          <p:nvPr>
            <p:ph type="pic" sz="quarter" idx="28"/>
          </p:nvPr>
        </p:nvSpPr>
        <p:spPr>
          <a:xfrm>
            <a:off x="8406620" y="8798125"/>
            <a:ext cx="7565047" cy="4415634"/>
          </a:xfrm>
          <a:prstGeom prst="rect">
            <a:avLst/>
          </a:prstGeom>
          <a:ln w="9525">
            <a:solidFill>
              <a:srgbClr val="000000">
                <a:alpha val="25000"/>
              </a:srgbClr>
            </a:solidFill>
            <a:round/>
          </a:ln>
        </p:spPr>
        <p:txBody>
          <a:bodyPr lIns="91439" rIns="91439">
            <a:noAutofit/>
          </a:bodyPr>
          <a:lstStyle/>
          <a:p>
            <a:pPr/>
          </a:p>
        </p:txBody>
      </p:sp>
      <p:sp>
        <p:nvSpPr>
          <p:cNvPr id="960" name="Line"/>
          <p:cNvSpPr/>
          <p:nvPr/>
        </p:nvSpPr>
        <p:spPr>
          <a:xfrm flipV="1">
            <a:off x="8483357" y="8863790"/>
            <a:ext cx="7396762" cy="4284306"/>
          </a:xfrm>
          <a:prstGeom prst="line">
            <a:avLst/>
          </a:prstGeom>
          <a:ln w="12700">
            <a:solidFill>
              <a:srgbClr val="000000">
                <a:alpha val="25000"/>
              </a:srgbClr>
            </a:solidFill>
            <a:miter lim="400000"/>
          </a:ln>
        </p:spPr>
        <p:txBody>
          <a:bodyPr lIns="45718" tIns="45718" rIns="45718" bIns="45718"/>
          <a:lstStyle/>
          <a:p>
            <a:pPr/>
          </a:p>
        </p:txBody>
      </p:sp>
      <p:sp>
        <p:nvSpPr>
          <p:cNvPr id="961" name="Picture Placeholder 16"/>
          <p:cNvSpPr/>
          <p:nvPr>
            <p:ph type="pic" sz="quarter" idx="29"/>
          </p:nvPr>
        </p:nvSpPr>
        <p:spPr>
          <a:xfrm>
            <a:off x="16261235" y="8798127"/>
            <a:ext cx="7565044" cy="4415838"/>
          </a:xfrm>
          <a:prstGeom prst="rect">
            <a:avLst/>
          </a:prstGeom>
          <a:ln w="9525">
            <a:solidFill>
              <a:srgbClr val="000000">
                <a:alpha val="25000"/>
              </a:srgbClr>
            </a:solidFill>
            <a:round/>
          </a:ln>
        </p:spPr>
        <p:txBody>
          <a:bodyPr lIns="91439" rIns="91439">
            <a:noAutofit/>
          </a:bodyPr>
          <a:lstStyle/>
          <a:p>
            <a:pPr/>
          </a:p>
        </p:txBody>
      </p:sp>
      <p:sp>
        <p:nvSpPr>
          <p:cNvPr id="962" name="Line"/>
          <p:cNvSpPr/>
          <p:nvPr/>
        </p:nvSpPr>
        <p:spPr>
          <a:xfrm flipV="1">
            <a:off x="16337971" y="8863790"/>
            <a:ext cx="7396763" cy="4284306"/>
          </a:xfrm>
          <a:prstGeom prst="line">
            <a:avLst/>
          </a:prstGeom>
          <a:ln w="12700">
            <a:solidFill>
              <a:srgbClr val="000000">
                <a:alpha val="25000"/>
              </a:srgbClr>
            </a:solidFill>
            <a:miter lim="400000"/>
          </a:ln>
        </p:spPr>
        <p:txBody>
          <a:bodyPr lIns="45718" tIns="45718" rIns="45718" bIns="45718"/>
          <a:lstStyle/>
          <a:p>
            <a:pPr/>
          </a:p>
        </p:txBody>
      </p:sp>
      <p:sp>
        <p:nvSpPr>
          <p:cNvPr id="963" name="Line"/>
          <p:cNvSpPr/>
          <p:nvPr/>
        </p:nvSpPr>
        <p:spPr>
          <a:xfrm flipV="1">
            <a:off x="613742" y="3424778"/>
            <a:ext cx="7396765" cy="4284307"/>
          </a:xfrm>
          <a:prstGeom prst="line">
            <a:avLst/>
          </a:prstGeom>
          <a:ln w="12700">
            <a:solidFill>
              <a:srgbClr val="000000">
                <a:alpha val="25000"/>
              </a:srgbClr>
            </a:solidFill>
            <a:miter lim="400000"/>
          </a:ln>
        </p:spPr>
        <p:txBody>
          <a:bodyPr lIns="45718" tIns="45718" rIns="45718" bIns="45718"/>
          <a:lstStyle/>
          <a:p>
            <a:pPr/>
          </a:p>
        </p:txBody>
      </p:sp>
      <p:sp>
        <p:nvSpPr>
          <p:cNvPr id="964" name="Picture Placeholder 12"/>
          <p:cNvSpPr/>
          <p:nvPr>
            <p:ph type="pic" sz="quarter" idx="30"/>
          </p:nvPr>
        </p:nvSpPr>
        <p:spPr>
          <a:xfrm>
            <a:off x="8406620" y="3359115"/>
            <a:ext cx="7565047" cy="4415634"/>
          </a:xfrm>
          <a:prstGeom prst="rect">
            <a:avLst/>
          </a:prstGeom>
          <a:ln w="9525">
            <a:solidFill>
              <a:srgbClr val="000000">
                <a:alpha val="25000"/>
              </a:srgbClr>
            </a:solidFill>
            <a:round/>
          </a:ln>
        </p:spPr>
        <p:txBody>
          <a:bodyPr lIns="91439" rIns="91439">
            <a:noAutofit/>
          </a:bodyPr>
          <a:lstStyle/>
          <a:p>
            <a:pPr/>
          </a:p>
        </p:txBody>
      </p:sp>
      <p:sp>
        <p:nvSpPr>
          <p:cNvPr id="965" name="Line"/>
          <p:cNvSpPr/>
          <p:nvPr/>
        </p:nvSpPr>
        <p:spPr>
          <a:xfrm flipV="1">
            <a:off x="8483357" y="3424778"/>
            <a:ext cx="7396762" cy="4284307"/>
          </a:xfrm>
          <a:prstGeom prst="line">
            <a:avLst/>
          </a:prstGeom>
          <a:ln w="12700">
            <a:solidFill>
              <a:srgbClr val="000000">
                <a:alpha val="25000"/>
              </a:srgbClr>
            </a:solidFill>
            <a:miter lim="400000"/>
          </a:ln>
        </p:spPr>
        <p:txBody>
          <a:bodyPr lIns="45718" tIns="45718" rIns="45718" bIns="45718"/>
          <a:lstStyle/>
          <a:p>
            <a:pPr/>
          </a:p>
        </p:txBody>
      </p:sp>
      <p:sp>
        <p:nvSpPr>
          <p:cNvPr id="966" name="Picture Placeholder 13"/>
          <p:cNvSpPr/>
          <p:nvPr>
            <p:ph type="pic" sz="quarter" idx="31"/>
          </p:nvPr>
        </p:nvSpPr>
        <p:spPr>
          <a:xfrm>
            <a:off x="16261235" y="3359115"/>
            <a:ext cx="7565044" cy="4415838"/>
          </a:xfrm>
          <a:prstGeom prst="rect">
            <a:avLst/>
          </a:prstGeom>
          <a:ln w="9525">
            <a:solidFill>
              <a:srgbClr val="000000">
                <a:alpha val="25000"/>
              </a:srgbClr>
            </a:solidFill>
            <a:round/>
          </a:ln>
        </p:spPr>
        <p:txBody>
          <a:bodyPr lIns="91439" rIns="91439">
            <a:noAutofit/>
          </a:bodyPr>
          <a:lstStyle/>
          <a:p>
            <a:pPr/>
          </a:p>
        </p:txBody>
      </p:sp>
      <p:sp>
        <p:nvSpPr>
          <p:cNvPr id="967" name="Line"/>
          <p:cNvSpPr/>
          <p:nvPr/>
        </p:nvSpPr>
        <p:spPr>
          <a:xfrm flipV="1">
            <a:off x="16337971" y="3424778"/>
            <a:ext cx="7396763" cy="4284307"/>
          </a:xfrm>
          <a:prstGeom prst="line">
            <a:avLst/>
          </a:prstGeom>
          <a:ln w="12700">
            <a:solidFill>
              <a:srgbClr val="000000">
                <a:alpha val="25000"/>
              </a:srgbClr>
            </a:solidFill>
            <a:miter lim="400000"/>
          </a:ln>
        </p:spPr>
        <p:txBody>
          <a:bodyPr lIns="45718" tIns="45718" rIns="45718" bIns="45718"/>
          <a:lstStyle/>
          <a:p>
            <a:pPr/>
          </a:p>
        </p:txBody>
      </p:sp>
      <p:sp>
        <p:nvSpPr>
          <p:cNvPr id="96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969" name="Text Placeholder 14"/>
          <p:cNvSpPr/>
          <p:nvPr>
            <p:ph type="body" sz="quarter" idx="32"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Logo</a:t>
            </a:r>
          </a:p>
        </p:txBody>
      </p:sp>
      <p:sp>
        <p:nvSpPr>
          <p:cNvPr id="970"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Things to avoid</a:t>
            </a:r>
          </a:p>
        </p:txBody>
      </p:sp>
    </p:spTree>
  </p:cSld>
  <p:clrMapOvr>
    <a:masterClrMapping/>
  </p:clrMapOvr>
  <p:transition xmlns:p14="http://schemas.microsoft.com/office/powerpoint/2010/main" spd="med" advClick="1"/>
</p:sldLayout>
</file>

<file path=ppt/slideLayouts/slideLayout6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 Things to avoid – Grey">
    <p:bg>
      <p:bgPr>
        <a:solidFill>
          <a:srgbClr val="CCCDD1"/>
        </a:solidFill>
      </p:bgPr>
    </p:bg>
    <p:spTree>
      <p:nvGrpSpPr>
        <p:cNvPr id="1" name=""/>
        <p:cNvGrpSpPr/>
        <p:nvPr/>
      </p:nvGrpSpPr>
      <p:grpSpPr>
        <a:xfrm>
          <a:off x="0" y="0"/>
          <a:ext cx="0" cy="0"/>
          <a:chOff x="0" y="0"/>
          <a:chExt cx="0" cy="0"/>
        </a:xfrm>
      </p:grpSpPr>
      <p:sp>
        <p:nvSpPr>
          <p:cNvPr id="977" name="Body Level One…"/>
          <p:cNvSpPr txBox="1"/>
          <p:nvPr>
            <p:ph type="body" sz="quarter" idx="1" hasCustomPrompt="1"/>
          </p:nvPr>
        </p:nvSpPr>
        <p:spPr>
          <a:xfrm>
            <a:off x="8855651" y="8144584"/>
            <a:ext cx="6888299" cy="427747"/>
          </a:xfrm>
          <a:prstGeom prst="rect">
            <a:avLst/>
          </a:prstGeom>
        </p:spPr>
        <p:txBody>
          <a:bodyPr/>
          <a:lstStyle>
            <a:lvl1pPr>
              <a:lnSpc>
                <a:spcPct val="120000"/>
              </a:lnSpc>
              <a:defRPr sz="2000">
                <a:solidFill>
                  <a:srgbClr val="FFFFFF"/>
                </a:solidFill>
              </a:defRPr>
            </a:lvl1pPr>
            <a:lvl2pPr>
              <a:lnSpc>
                <a:spcPct val="120000"/>
              </a:lnSpc>
              <a:defRPr sz="2000">
                <a:solidFill>
                  <a:srgbClr val="FFFFFF"/>
                </a:solidFill>
              </a:defRPr>
            </a:lvl2pPr>
            <a:lvl3pPr>
              <a:lnSpc>
                <a:spcPct val="120000"/>
              </a:lnSpc>
              <a:defRPr sz="2000">
                <a:solidFill>
                  <a:srgbClr val="FFFFFF"/>
                </a:solidFill>
              </a:defRPr>
            </a:lvl3pPr>
            <a:lvl4pPr>
              <a:lnSpc>
                <a:spcPct val="120000"/>
              </a:lnSpc>
              <a:defRPr sz="2000">
                <a:solidFill>
                  <a:srgbClr val="FFFFFF"/>
                </a:solidFill>
              </a:defRPr>
            </a:lvl4pPr>
            <a:lvl5pPr>
              <a:lnSpc>
                <a:spcPct val="120000"/>
              </a:lnSpc>
              <a:defRPr sz="2000">
                <a:solidFill>
                  <a:srgbClr val="FFFFFF"/>
                </a:solidFill>
              </a:defRPr>
            </a:lvl5pPr>
          </a:lstStyle>
          <a:p>
            <a:pPr/>
            <a:r>
              <a:t>Don’t rotate</a:t>
            </a:r>
          </a:p>
          <a:p>
            <a:pPr lvl="1"/>
            <a:r>
              <a:t/>
            </a:r>
          </a:p>
          <a:p>
            <a:pPr lvl="2"/>
            <a:r>
              <a:t/>
            </a:r>
          </a:p>
          <a:p>
            <a:pPr lvl="3"/>
            <a:r>
              <a:t/>
            </a:r>
          </a:p>
          <a:p>
            <a:pPr lvl="4"/>
            <a:r>
              <a:t/>
            </a:r>
          </a:p>
        </p:txBody>
      </p:sp>
      <p:sp>
        <p:nvSpPr>
          <p:cNvPr id="978" name="Text Placeholder 14"/>
          <p:cNvSpPr/>
          <p:nvPr>
            <p:ph type="body" sz="quarter" idx="21" hasCustomPrompt="1"/>
          </p:nvPr>
        </p:nvSpPr>
        <p:spPr>
          <a:xfrm>
            <a:off x="986037" y="8144584"/>
            <a:ext cx="6888300" cy="427746"/>
          </a:xfrm>
          <a:prstGeom prst="rect">
            <a:avLst/>
          </a:prstGeom>
        </p:spPr>
        <p:txBody>
          <a:bodyPr/>
          <a:lstStyle>
            <a:lvl1pPr>
              <a:lnSpc>
                <a:spcPct val="120000"/>
              </a:lnSpc>
              <a:defRPr sz="2000">
                <a:solidFill>
                  <a:srgbClr val="FFFFFF"/>
                </a:solidFill>
              </a:defRPr>
            </a:lvl1pPr>
          </a:lstStyle>
          <a:p>
            <a:pPr/>
            <a:r>
              <a:t>Don’t apply gradients</a:t>
            </a:r>
          </a:p>
        </p:txBody>
      </p:sp>
      <p:sp>
        <p:nvSpPr>
          <p:cNvPr id="979" name="Text Placeholder 14"/>
          <p:cNvSpPr/>
          <p:nvPr>
            <p:ph type="body" sz="quarter" idx="22" hasCustomPrompt="1"/>
          </p:nvPr>
        </p:nvSpPr>
        <p:spPr>
          <a:xfrm>
            <a:off x="16710265" y="8144584"/>
            <a:ext cx="6888299" cy="427746"/>
          </a:xfrm>
          <a:prstGeom prst="rect">
            <a:avLst/>
          </a:prstGeom>
        </p:spPr>
        <p:txBody>
          <a:bodyPr/>
          <a:lstStyle>
            <a:lvl1pPr>
              <a:lnSpc>
                <a:spcPct val="120000"/>
              </a:lnSpc>
              <a:defRPr sz="2000">
                <a:solidFill>
                  <a:srgbClr val="FFFFFF"/>
                </a:solidFill>
              </a:defRPr>
            </a:lvl1pPr>
          </a:lstStyle>
          <a:p>
            <a:pPr/>
            <a:r>
              <a:t>Don’t change the arrangement</a:t>
            </a:r>
          </a:p>
        </p:txBody>
      </p:sp>
      <p:sp>
        <p:nvSpPr>
          <p:cNvPr id="980" name="Text Placeholder 14"/>
          <p:cNvSpPr/>
          <p:nvPr>
            <p:ph type="body" sz="quarter" idx="23" hasCustomPrompt="1"/>
          </p:nvPr>
        </p:nvSpPr>
        <p:spPr>
          <a:xfrm>
            <a:off x="986037" y="2705573"/>
            <a:ext cx="6888300" cy="427746"/>
          </a:xfrm>
          <a:prstGeom prst="rect">
            <a:avLst/>
          </a:prstGeom>
        </p:spPr>
        <p:txBody>
          <a:bodyPr/>
          <a:lstStyle>
            <a:lvl1pPr>
              <a:lnSpc>
                <a:spcPct val="120000"/>
              </a:lnSpc>
              <a:defRPr sz="2000">
                <a:solidFill>
                  <a:srgbClr val="FFFFFF"/>
                </a:solidFill>
              </a:defRPr>
            </a:lvl1pPr>
          </a:lstStyle>
          <a:p>
            <a:pPr/>
            <a:r>
              <a:t>Don’t change opacity</a:t>
            </a:r>
          </a:p>
        </p:txBody>
      </p:sp>
      <p:sp>
        <p:nvSpPr>
          <p:cNvPr id="981" name="Text Placeholder 14"/>
          <p:cNvSpPr/>
          <p:nvPr>
            <p:ph type="body" sz="quarter" idx="24" hasCustomPrompt="1"/>
          </p:nvPr>
        </p:nvSpPr>
        <p:spPr>
          <a:xfrm>
            <a:off x="8855651" y="2705573"/>
            <a:ext cx="6888299" cy="427746"/>
          </a:xfrm>
          <a:prstGeom prst="rect">
            <a:avLst/>
          </a:prstGeom>
        </p:spPr>
        <p:txBody>
          <a:bodyPr/>
          <a:lstStyle>
            <a:lvl1pPr>
              <a:lnSpc>
                <a:spcPct val="120000"/>
              </a:lnSpc>
              <a:defRPr sz="2000">
                <a:solidFill>
                  <a:srgbClr val="FFFFFF"/>
                </a:solidFill>
              </a:defRPr>
            </a:lvl1pPr>
          </a:lstStyle>
          <a:p>
            <a:pPr/>
            <a:r>
              <a:t>Don’t apply colours</a:t>
            </a:r>
          </a:p>
        </p:txBody>
      </p:sp>
      <p:sp>
        <p:nvSpPr>
          <p:cNvPr id="982" name="Text Placeholder 14"/>
          <p:cNvSpPr/>
          <p:nvPr>
            <p:ph type="body" sz="quarter" idx="25" hasCustomPrompt="1"/>
          </p:nvPr>
        </p:nvSpPr>
        <p:spPr>
          <a:xfrm>
            <a:off x="16710265" y="2705573"/>
            <a:ext cx="6888299" cy="427746"/>
          </a:xfrm>
          <a:prstGeom prst="rect">
            <a:avLst/>
          </a:prstGeom>
        </p:spPr>
        <p:txBody>
          <a:bodyPr/>
          <a:lstStyle>
            <a:lvl1pPr>
              <a:lnSpc>
                <a:spcPct val="120000"/>
              </a:lnSpc>
              <a:defRPr sz="2000">
                <a:solidFill>
                  <a:srgbClr val="FFFFFF"/>
                </a:solidFill>
              </a:defRPr>
            </a:lvl1pPr>
          </a:lstStyle>
          <a:p>
            <a:pPr/>
            <a:r>
              <a:t>Don’t stretch or alter its proportions</a:t>
            </a:r>
          </a:p>
        </p:txBody>
      </p:sp>
      <p:sp>
        <p:nvSpPr>
          <p:cNvPr id="983" name="Picture Placeholder 7"/>
          <p:cNvSpPr/>
          <p:nvPr>
            <p:ph type="pic" sz="quarter" idx="26"/>
          </p:nvPr>
        </p:nvSpPr>
        <p:spPr>
          <a:xfrm>
            <a:off x="537007" y="8798126"/>
            <a:ext cx="7565045" cy="4415633"/>
          </a:xfrm>
          <a:prstGeom prst="rect">
            <a:avLst/>
          </a:prstGeom>
          <a:ln w="9525">
            <a:solidFill>
              <a:srgbClr val="000000">
                <a:alpha val="25000"/>
              </a:srgbClr>
            </a:solidFill>
            <a:round/>
          </a:ln>
        </p:spPr>
        <p:txBody>
          <a:bodyPr lIns="91439" rIns="91439">
            <a:noAutofit/>
          </a:bodyPr>
          <a:lstStyle/>
          <a:p>
            <a:pPr/>
          </a:p>
        </p:txBody>
      </p:sp>
      <p:sp>
        <p:nvSpPr>
          <p:cNvPr id="984" name="Line"/>
          <p:cNvSpPr/>
          <p:nvPr/>
        </p:nvSpPr>
        <p:spPr>
          <a:xfrm flipV="1">
            <a:off x="613742" y="8863790"/>
            <a:ext cx="7396765" cy="4284306"/>
          </a:xfrm>
          <a:prstGeom prst="line">
            <a:avLst/>
          </a:prstGeom>
          <a:ln w="12700">
            <a:solidFill>
              <a:srgbClr val="000000">
                <a:alpha val="25000"/>
              </a:srgbClr>
            </a:solidFill>
            <a:miter lim="400000"/>
          </a:ln>
        </p:spPr>
        <p:txBody>
          <a:bodyPr lIns="45718" tIns="45718" rIns="45718" bIns="45718"/>
          <a:lstStyle/>
          <a:p>
            <a:pPr/>
          </a:p>
        </p:txBody>
      </p:sp>
      <p:sp>
        <p:nvSpPr>
          <p:cNvPr id="985" name="Picture Placeholder 9"/>
          <p:cNvSpPr/>
          <p:nvPr>
            <p:ph type="pic" sz="quarter" idx="27"/>
          </p:nvPr>
        </p:nvSpPr>
        <p:spPr>
          <a:xfrm>
            <a:off x="8406620" y="8798126"/>
            <a:ext cx="7565047" cy="4415633"/>
          </a:xfrm>
          <a:prstGeom prst="rect">
            <a:avLst/>
          </a:prstGeom>
          <a:ln w="9525">
            <a:solidFill>
              <a:srgbClr val="000000">
                <a:alpha val="25000"/>
              </a:srgbClr>
            </a:solidFill>
            <a:round/>
          </a:ln>
        </p:spPr>
        <p:txBody>
          <a:bodyPr lIns="91439" rIns="91439">
            <a:noAutofit/>
          </a:bodyPr>
          <a:lstStyle/>
          <a:p>
            <a:pPr/>
          </a:p>
        </p:txBody>
      </p:sp>
      <p:sp>
        <p:nvSpPr>
          <p:cNvPr id="986" name="Line"/>
          <p:cNvSpPr/>
          <p:nvPr/>
        </p:nvSpPr>
        <p:spPr>
          <a:xfrm flipV="1">
            <a:off x="8483357" y="8863790"/>
            <a:ext cx="7396762" cy="4284306"/>
          </a:xfrm>
          <a:prstGeom prst="line">
            <a:avLst/>
          </a:prstGeom>
          <a:ln w="12700">
            <a:solidFill>
              <a:srgbClr val="000000">
                <a:alpha val="25000"/>
              </a:srgbClr>
            </a:solidFill>
            <a:miter lim="400000"/>
          </a:ln>
        </p:spPr>
        <p:txBody>
          <a:bodyPr lIns="45718" tIns="45718" rIns="45718" bIns="45718"/>
          <a:lstStyle/>
          <a:p>
            <a:pPr/>
          </a:p>
        </p:txBody>
      </p:sp>
      <p:sp>
        <p:nvSpPr>
          <p:cNvPr id="987" name="Picture Placeholder 11"/>
          <p:cNvSpPr/>
          <p:nvPr>
            <p:ph type="pic" sz="quarter" idx="28"/>
          </p:nvPr>
        </p:nvSpPr>
        <p:spPr>
          <a:xfrm>
            <a:off x="16261235" y="8798127"/>
            <a:ext cx="7565045" cy="4415838"/>
          </a:xfrm>
          <a:prstGeom prst="rect">
            <a:avLst/>
          </a:prstGeom>
          <a:ln w="9525">
            <a:solidFill>
              <a:srgbClr val="000000">
                <a:alpha val="25000"/>
              </a:srgbClr>
            </a:solidFill>
            <a:round/>
          </a:ln>
        </p:spPr>
        <p:txBody>
          <a:bodyPr lIns="91439" rIns="91439">
            <a:noAutofit/>
          </a:bodyPr>
          <a:lstStyle/>
          <a:p>
            <a:pPr/>
          </a:p>
        </p:txBody>
      </p:sp>
      <p:sp>
        <p:nvSpPr>
          <p:cNvPr id="988" name="Line"/>
          <p:cNvSpPr/>
          <p:nvPr/>
        </p:nvSpPr>
        <p:spPr>
          <a:xfrm flipV="1">
            <a:off x="16337971" y="8863790"/>
            <a:ext cx="7396763" cy="4284306"/>
          </a:xfrm>
          <a:prstGeom prst="line">
            <a:avLst/>
          </a:prstGeom>
          <a:ln w="12700">
            <a:solidFill>
              <a:srgbClr val="000000">
                <a:alpha val="25000"/>
              </a:srgbClr>
            </a:solidFill>
            <a:miter lim="400000"/>
          </a:ln>
        </p:spPr>
        <p:txBody>
          <a:bodyPr lIns="45718" tIns="45718" rIns="45718" bIns="45718"/>
          <a:lstStyle/>
          <a:p>
            <a:pPr/>
          </a:p>
        </p:txBody>
      </p:sp>
      <p:grpSp>
        <p:nvGrpSpPr>
          <p:cNvPr id="992" name="Group"/>
          <p:cNvGrpSpPr/>
          <p:nvPr/>
        </p:nvGrpSpPr>
        <p:grpSpPr>
          <a:xfrm>
            <a:off x="530658" y="8195875"/>
            <a:ext cx="335041" cy="335043"/>
            <a:chOff x="0" y="0"/>
            <a:chExt cx="335040" cy="335042"/>
          </a:xfrm>
        </p:grpSpPr>
        <p:sp>
          <p:nvSpPr>
            <p:cNvPr id="989"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990"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991"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996" name="Group"/>
          <p:cNvGrpSpPr/>
          <p:nvPr/>
        </p:nvGrpSpPr>
        <p:grpSpPr>
          <a:xfrm>
            <a:off x="8400270" y="8195875"/>
            <a:ext cx="335043" cy="335043"/>
            <a:chOff x="0" y="0"/>
            <a:chExt cx="335042" cy="335042"/>
          </a:xfrm>
        </p:grpSpPr>
        <p:sp>
          <p:nvSpPr>
            <p:cNvPr id="993"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994"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995"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00" name="Group"/>
          <p:cNvGrpSpPr/>
          <p:nvPr/>
        </p:nvGrpSpPr>
        <p:grpSpPr>
          <a:xfrm>
            <a:off x="16254885" y="8195875"/>
            <a:ext cx="335043" cy="335043"/>
            <a:chOff x="0" y="0"/>
            <a:chExt cx="335042" cy="335042"/>
          </a:xfrm>
        </p:grpSpPr>
        <p:sp>
          <p:nvSpPr>
            <p:cNvPr id="997"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998"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999"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04" name="Group"/>
          <p:cNvGrpSpPr/>
          <p:nvPr/>
        </p:nvGrpSpPr>
        <p:grpSpPr>
          <a:xfrm>
            <a:off x="530658" y="2756865"/>
            <a:ext cx="335041" cy="335043"/>
            <a:chOff x="0" y="0"/>
            <a:chExt cx="335040" cy="335042"/>
          </a:xfrm>
        </p:grpSpPr>
        <p:sp>
          <p:nvSpPr>
            <p:cNvPr id="1001"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02"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03"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08" name="Group"/>
          <p:cNvGrpSpPr/>
          <p:nvPr/>
        </p:nvGrpSpPr>
        <p:grpSpPr>
          <a:xfrm>
            <a:off x="8400270" y="2756865"/>
            <a:ext cx="335043" cy="335043"/>
            <a:chOff x="0" y="0"/>
            <a:chExt cx="335042" cy="335042"/>
          </a:xfrm>
        </p:grpSpPr>
        <p:sp>
          <p:nvSpPr>
            <p:cNvPr id="1005"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06"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07"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12" name="Group"/>
          <p:cNvGrpSpPr/>
          <p:nvPr/>
        </p:nvGrpSpPr>
        <p:grpSpPr>
          <a:xfrm>
            <a:off x="16254885" y="2756865"/>
            <a:ext cx="335043" cy="335043"/>
            <a:chOff x="0" y="0"/>
            <a:chExt cx="335042" cy="335042"/>
          </a:xfrm>
        </p:grpSpPr>
        <p:sp>
          <p:nvSpPr>
            <p:cNvPr id="1009"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10"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11"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101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014"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Logo</a:t>
            </a:r>
          </a:p>
        </p:txBody>
      </p:sp>
      <p:sp>
        <p:nvSpPr>
          <p:cNvPr id="1015"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1016" name="Picture Placeholder 11"/>
          <p:cNvSpPr/>
          <p:nvPr>
            <p:ph type="pic" sz="quarter" idx="30"/>
          </p:nvPr>
        </p:nvSpPr>
        <p:spPr>
          <a:xfrm>
            <a:off x="537008" y="3359115"/>
            <a:ext cx="7565043" cy="4415634"/>
          </a:xfrm>
          <a:prstGeom prst="rect">
            <a:avLst/>
          </a:prstGeom>
          <a:ln w="9525">
            <a:solidFill>
              <a:srgbClr val="000000">
                <a:alpha val="25000"/>
              </a:srgbClr>
            </a:solidFill>
            <a:round/>
          </a:ln>
        </p:spPr>
        <p:txBody>
          <a:bodyPr lIns="91439" rIns="91439">
            <a:noAutofit/>
          </a:bodyPr>
          <a:lstStyle/>
          <a:p>
            <a:pPr/>
          </a:p>
        </p:txBody>
      </p:sp>
      <p:sp>
        <p:nvSpPr>
          <p:cNvPr id="1017" name="Picture Placeholder 14"/>
          <p:cNvSpPr/>
          <p:nvPr>
            <p:ph type="pic" sz="quarter" idx="31"/>
          </p:nvPr>
        </p:nvSpPr>
        <p:spPr>
          <a:xfrm>
            <a:off x="537008" y="8798125"/>
            <a:ext cx="7565043" cy="4415634"/>
          </a:xfrm>
          <a:prstGeom prst="rect">
            <a:avLst/>
          </a:prstGeom>
          <a:ln w="9525">
            <a:solidFill>
              <a:srgbClr val="000000">
                <a:alpha val="25000"/>
              </a:srgbClr>
            </a:solidFill>
            <a:round/>
          </a:ln>
        </p:spPr>
        <p:txBody>
          <a:bodyPr lIns="91439" rIns="91439">
            <a:noAutofit/>
          </a:bodyPr>
          <a:lstStyle/>
          <a:p>
            <a:pPr/>
          </a:p>
        </p:txBody>
      </p:sp>
      <p:sp>
        <p:nvSpPr>
          <p:cNvPr id="1018" name="Line"/>
          <p:cNvSpPr/>
          <p:nvPr/>
        </p:nvSpPr>
        <p:spPr>
          <a:xfrm flipV="1">
            <a:off x="613742" y="8863790"/>
            <a:ext cx="7396765" cy="4284306"/>
          </a:xfrm>
          <a:prstGeom prst="line">
            <a:avLst/>
          </a:prstGeom>
          <a:ln w="12700">
            <a:solidFill>
              <a:srgbClr val="000000">
                <a:alpha val="25000"/>
              </a:srgbClr>
            </a:solidFill>
            <a:miter lim="400000"/>
          </a:ln>
        </p:spPr>
        <p:txBody>
          <a:bodyPr lIns="45718" tIns="45718" rIns="45718" bIns="45718"/>
          <a:lstStyle/>
          <a:p>
            <a:pPr/>
          </a:p>
        </p:txBody>
      </p:sp>
      <p:sp>
        <p:nvSpPr>
          <p:cNvPr id="1019" name="Picture Placeholder 15"/>
          <p:cNvSpPr/>
          <p:nvPr>
            <p:ph type="pic" sz="quarter" idx="32"/>
          </p:nvPr>
        </p:nvSpPr>
        <p:spPr>
          <a:xfrm>
            <a:off x="8406620" y="8798125"/>
            <a:ext cx="7565047" cy="4415634"/>
          </a:xfrm>
          <a:prstGeom prst="rect">
            <a:avLst/>
          </a:prstGeom>
          <a:ln w="9525">
            <a:solidFill>
              <a:srgbClr val="000000">
                <a:alpha val="25000"/>
              </a:srgbClr>
            </a:solidFill>
            <a:round/>
          </a:ln>
        </p:spPr>
        <p:txBody>
          <a:bodyPr lIns="91439" rIns="91439">
            <a:noAutofit/>
          </a:bodyPr>
          <a:lstStyle/>
          <a:p>
            <a:pPr/>
          </a:p>
        </p:txBody>
      </p:sp>
      <p:sp>
        <p:nvSpPr>
          <p:cNvPr id="1020" name="Line"/>
          <p:cNvSpPr/>
          <p:nvPr/>
        </p:nvSpPr>
        <p:spPr>
          <a:xfrm flipV="1">
            <a:off x="8483357" y="8863790"/>
            <a:ext cx="7396762" cy="4284306"/>
          </a:xfrm>
          <a:prstGeom prst="line">
            <a:avLst/>
          </a:prstGeom>
          <a:ln w="12700">
            <a:solidFill>
              <a:srgbClr val="000000">
                <a:alpha val="25000"/>
              </a:srgbClr>
            </a:solidFill>
            <a:miter lim="400000"/>
          </a:ln>
        </p:spPr>
        <p:txBody>
          <a:bodyPr lIns="45718" tIns="45718" rIns="45718" bIns="45718"/>
          <a:lstStyle/>
          <a:p>
            <a:pPr/>
          </a:p>
        </p:txBody>
      </p:sp>
      <p:sp>
        <p:nvSpPr>
          <p:cNvPr id="1021" name="Picture Placeholder 16"/>
          <p:cNvSpPr/>
          <p:nvPr>
            <p:ph type="pic" sz="quarter" idx="33"/>
          </p:nvPr>
        </p:nvSpPr>
        <p:spPr>
          <a:xfrm>
            <a:off x="16261235" y="8798127"/>
            <a:ext cx="7565044" cy="4415838"/>
          </a:xfrm>
          <a:prstGeom prst="rect">
            <a:avLst/>
          </a:prstGeom>
          <a:ln w="9525">
            <a:solidFill>
              <a:srgbClr val="000000">
                <a:alpha val="25000"/>
              </a:srgbClr>
            </a:solidFill>
            <a:round/>
          </a:ln>
        </p:spPr>
        <p:txBody>
          <a:bodyPr lIns="91439" rIns="91439">
            <a:noAutofit/>
          </a:bodyPr>
          <a:lstStyle/>
          <a:p>
            <a:pPr/>
          </a:p>
        </p:txBody>
      </p:sp>
      <p:sp>
        <p:nvSpPr>
          <p:cNvPr id="1022" name="Line"/>
          <p:cNvSpPr/>
          <p:nvPr/>
        </p:nvSpPr>
        <p:spPr>
          <a:xfrm flipV="1">
            <a:off x="16337971" y="8863790"/>
            <a:ext cx="7396763" cy="4284306"/>
          </a:xfrm>
          <a:prstGeom prst="line">
            <a:avLst/>
          </a:prstGeom>
          <a:ln w="12700">
            <a:solidFill>
              <a:srgbClr val="000000">
                <a:alpha val="25000"/>
              </a:srgbClr>
            </a:solidFill>
            <a:miter lim="400000"/>
          </a:ln>
        </p:spPr>
        <p:txBody>
          <a:bodyPr lIns="45718" tIns="45718" rIns="45718" bIns="45718"/>
          <a:lstStyle/>
          <a:p>
            <a:pPr/>
          </a:p>
        </p:txBody>
      </p:sp>
      <p:sp>
        <p:nvSpPr>
          <p:cNvPr id="1023" name="Line"/>
          <p:cNvSpPr/>
          <p:nvPr/>
        </p:nvSpPr>
        <p:spPr>
          <a:xfrm flipV="1">
            <a:off x="613742" y="3424778"/>
            <a:ext cx="7396765" cy="4284307"/>
          </a:xfrm>
          <a:prstGeom prst="line">
            <a:avLst/>
          </a:prstGeom>
          <a:ln w="12700">
            <a:solidFill>
              <a:srgbClr val="000000">
                <a:alpha val="25000"/>
              </a:srgbClr>
            </a:solidFill>
            <a:miter lim="400000"/>
          </a:ln>
        </p:spPr>
        <p:txBody>
          <a:bodyPr lIns="45718" tIns="45718" rIns="45718" bIns="45718"/>
          <a:lstStyle/>
          <a:p>
            <a:pPr/>
          </a:p>
        </p:txBody>
      </p:sp>
      <p:sp>
        <p:nvSpPr>
          <p:cNvPr id="1024" name="Picture Placeholder 12"/>
          <p:cNvSpPr/>
          <p:nvPr>
            <p:ph type="pic" sz="quarter" idx="34"/>
          </p:nvPr>
        </p:nvSpPr>
        <p:spPr>
          <a:xfrm>
            <a:off x="8406620" y="3359115"/>
            <a:ext cx="7565047" cy="4415634"/>
          </a:xfrm>
          <a:prstGeom prst="rect">
            <a:avLst/>
          </a:prstGeom>
          <a:ln w="9525">
            <a:solidFill>
              <a:srgbClr val="000000">
                <a:alpha val="25000"/>
              </a:srgbClr>
            </a:solidFill>
            <a:round/>
          </a:ln>
        </p:spPr>
        <p:txBody>
          <a:bodyPr lIns="91439" rIns="91439">
            <a:noAutofit/>
          </a:bodyPr>
          <a:lstStyle/>
          <a:p>
            <a:pPr/>
          </a:p>
        </p:txBody>
      </p:sp>
      <p:sp>
        <p:nvSpPr>
          <p:cNvPr id="1025" name="Line"/>
          <p:cNvSpPr/>
          <p:nvPr/>
        </p:nvSpPr>
        <p:spPr>
          <a:xfrm flipV="1">
            <a:off x="8483357" y="3424778"/>
            <a:ext cx="7396762" cy="4284307"/>
          </a:xfrm>
          <a:prstGeom prst="line">
            <a:avLst/>
          </a:prstGeom>
          <a:ln w="12700">
            <a:solidFill>
              <a:srgbClr val="000000">
                <a:alpha val="25000"/>
              </a:srgbClr>
            </a:solidFill>
            <a:miter lim="400000"/>
          </a:ln>
        </p:spPr>
        <p:txBody>
          <a:bodyPr lIns="45718" tIns="45718" rIns="45718" bIns="45718"/>
          <a:lstStyle/>
          <a:p>
            <a:pPr/>
          </a:p>
        </p:txBody>
      </p:sp>
      <p:sp>
        <p:nvSpPr>
          <p:cNvPr id="1026" name="Picture Placeholder 13"/>
          <p:cNvSpPr/>
          <p:nvPr>
            <p:ph type="pic" sz="quarter" idx="35"/>
          </p:nvPr>
        </p:nvSpPr>
        <p:spPr>
          <a:xfrm>
            <a:off x="16261235" y="3359115"/>
            <a:ext cx="7565044" cy="4415838"/>
          </a:xfrm>
          <a:prstGeom prst="rect">
            <a:avLst/>
          </a:prstGeom>
          <a:ln w="9525">
            <a:solidFill>
              <a:srgbClr val="000000">
                <a:alpha val="25000"/>
              </a:srgbClr>
            </a:solidFill>
            <a:round/>
          </a:ln>
        </p:spPr>
        <p:txBody>
          <a:bodyPr lIns="91439" rIns="91439">
            <a:noAutofit/>
          </a:bodyPr>
          <a:lstStyle/>
          <a:p>
            <a:pPr/>
          </a:p>
        </p:txBody>
      </p:sp>
      <p:sp>
        <p:nvSpPr>
          <p:cNvPr id="1027" name="Line"/>
          <p:cNvSpPr/>
          <p:nvPr/>
        </p:nvSpPr>
        <p:spPr>
          <a:xfrm flipV="1">
            <a:off x="16337971" y="3424778"/>
            <a:ext cx="7396763" cy="4284307"/>
          </a:xfrm>
          <a:prstGeom prst="line">
            <a:avLst/>
          </a:prstGeom>
          <a:ln w="12700">
            <a:solidFill>
              <a:srgbClr val="000000">
                <a:alpha val="25000"/>
              </a:srgbClr>
            </a:solidFill>
            <a:miter lim="400000"/>
          </a:ln>
        </p:spPr>
        <p:txBody>
          <a:bodyPr lIns="45718" tIns="45718" rIns="45718" bIns="45718"/>
          <a:lstStyle/>
          <a:p>
            <a:pPr/>
          </a:p>
        </p:txBody>
      </p:sp>
    </p:spTree>
  </p:cSld>
  <p:clrMapOvr>
    <a:masterClrMapping/>
  </p:clrMapOvr>
  <p:transition xmlns:p14="http://schemas.microsoft.com/office/powerpoint/2010/main" spd="med" advClick="1"/>
</p:sldLayout>
</file>

<file path=ppt/slideLayouts/slideLayout6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 Things to avoid – Dark">
    <p:bg>
      <p:bgPr>
        <a:solidFill>
          <a:srgbClr val="000000"/>
        </a:solidFill>
      </p:bgPr>
    </p:bg>
    <p:spTree>
      <p:nvGrpSpPr>
        <p:cNvPr id="1" name=""/>
        <p:cNvGrpSpPr/>
        <p:nvPr/>
      </p:nvGrpSpPr>
      <p:grpSpPr>
        <a:xfrm>
          <a:off x="0" y="0"/>
          <a:ext cx="0" cy="0"/>
          <a:chOff x="0" y="0"/>
          <a:chExt cx="0" cy="0"/>
        </a:xfrm>
      </p:grpSpPr>
      <p:sp>
        <p:nvSpPr>
          <p:cNvPr id="1034" name="Body Level One…"/>
          <p:cNvSpPr txBox="1"/>
          <p:nvPr>
            <p:ph type="body" sz="quarter" idx="1" hasCustomPrompt="1"/>
          </p:nvPr>
        </p:nvSpPr>
        <p:spPr>
          <a:xfrm>
            <a:off x="8855651" y="8144584"/>
            <a:ext cx="6888299" cy="427747"/>
          </a:xfrm>
          <a:prstGeom prst="rect">
            <a:avLst/>
          </a:prstGeom>
        </p:spPr>
        <p:txBody>
          <a:bodyPr/>
          <a:lstStyle>
            <a:lvl1pPr>
              <a:lnSpc>
                <a:spcPct val="120000"/>
              </a:lnSpc>
              <a:defRPr sz="2000">
                <a:solidFill>
                  <a:srgbClr val="FFFFFF"/>
                </a:solidFill>
              </a:defRPr>
            </a:lvl1pPr>
            <a:lvl2pPr>
              <a:lnSpc>
                <a:spcPct val="120000"/>
              </a:lnSpc>
              <a:defRPr sz="2000">
                <a:solidFill>
                  <a:srgbClr val="FFFFFF"/>
                </a:solidFill>
              </a:defRPr>
            </a:lvl2pPr>
            <a:lvl3pPr>
              <a:lnSpc>
                <a:spcPct val="120000"/>
              </a:lnSpc>
              <a:defRPr sz="2000">
                <a:solidFill>
                  <a:srgbClr val="FFFFFF"/>
                </a:solidFill>
              </a:defRPr>
            </a:lvl3pPr>
            <a:lvl4pPr>
              <a:lnSpc>
                <a:spcPct val="120000"/>
              </a:lnSpc>
              <a:defRPr sz="2000">
                <a:solidFill>
                  <a:srgbClr val="FFFFFF"/>
                </a:solidFill>
              </a:defRPr>
            </a:lvl4pPr>
            <a:lvl5pPr>
              <a:lnSpc>
                <a:spcPct val="120000"/>
              </a:lnSpc>
              <a:defRPr sz="2000">
                <a:solidFill>
                  <a:srgbClr val="FFFFFF"/>
                </a:solidFill>
              </a:defRPr>
            </a:lvl5pPr>
          </a:lstStyle>
          <a:p>
            <a:pPr/>
            <a:r>
              <a:t>Don’t rotate</a:t>
            </a:r>
          </a:p>
          <a:p>
            <a:pPr lvl="1"/>
            <a:r>
              <a:t/>
            </a:r>
          </a:p>
          <a:p>
            <a:pPr lvl="2"/>
            <a:r>
              <a:t/>
            </a:r>
          </a:p>
          <a:p>
            <a:pPr lvl="3"/>
            <a:r>
              <a:t/>
            </a:r>
          </a:p>
          <a:p>
            <a:pPr lvl="4"/>
            <a:r>
              <a:t/>
            </a:r>
          </a:p>
        </p:txBody>
      </p:sp>
      <p:sp>
        <p:nvSpPr>
          <p:cNvPr id="1035" name="Text Placeholder 14"/>
          <p:cNvSpPr/>
          <p:nvPr>
            <p:ph type="body" sz="quarter" idx="21" hasCustomPrompt="1"/>
          </p:nvPr>
        </p:nvSpPr>
        <p:spPr>
          <a:xfrm>
            <a:off x="986037" y="8144584"/>
            <a:ext cx="6888300" cy="427746"/>
          </a:xfrm>
          <a:prstGeom prst="rect">
            <a:avLst/>
          </a:prstGeom>
        </p:spPr>
        <p:txBody>
          <a:bodyPr/>
          <a:lstStyle>
            <a:lvl1pPr>
              <a:lnSpc>
                <a:spcPct val="120000"/>
              </a:lnSpc>
              <a:defRPr sz="2000">
                <a:solidFill>
                  <a:srgbClr val="FFFFFF"/>
                </a:solidFill>
              </a:defRPr>
            </a:lvl1pPr>
          </a:lstStyle>
          <a:p>
            <a:pPr/>
            <a:r>
              <a:t>Don’t apply gradients</a:t>
            </a:r>
          </a:p>
        </p:txBody>
      </p:sp>
      <p:sp>
        <p:nvSpPr>
          <p:cNvPr id="1036" name="Text Placeholder 14"/>
          <p:cNvSpPr/>
          <p:nvPr>
            <p:ph type="body" sz="quarter" idx="22" hasCustomPrompt="1"/>
          </p:nvPr>
        </p:nvSpPr>
        <p:spPr>
          <a:xfrm>
            <a:off x="16710265" y="8144584"/>
            <a:ext cx="6888299" cy="427746"/>
          </a:xfrm>
          <a:prstGeom prst="rect">
            <a:avLst/>
          </a:prstGeom>
        </p:spPr>
        <p:txBody>
          <a:bodyPr/>
          <a:lstStyle>
            <a:lvl1pPr>
              <a:lnSpc>
                <a:spcPct val="120000"/>
              </a:lnSpc>
              <a:defRPr sz="2000">
                <a:solidFill>
                  <a:srgbClr val="FFFFFF"/>
                </a:solidFill>
              </a:defRPr>
            </a:lvl1pPr>
          </a:lstStyle>
          <a:p>
            <a:pPr/>
            <a:r>
              <a:t>Don’t change the arrangement</a:t>
            </a:r>
          </a:p>
        </p:txBody>
      </p:sp>
      <p:sp>
        <p:nvSpPr>
          <p:cNvPr id="1037" name="Text Placeholder 14"/>
          <p:cNvSpPr/>
          <p:nvPr>
            <p:ph type="body" sz="quarter" idx="23" hasCustomPrompt="1"/>
          </p:nvPr>
        </p:nvSpPr>
        <p:spPr>
          <a:xfrm>
            <a:off x="986037" y="2705573"/>
            <a:ext cx="6888300" cy="427746"/>
          </a:xfrm>
          <a:prstGeom prst="rect">
            <a:avLst/>
          </a:prstGeom>
        </p:spPr>
        <p:txBody>
          <a:bodyPr/>
          <a:lstStyle>
            <a:lvl1pPr>
              <a:lnSpc>
                <a:spcPct val="120000"/>
              </a:lnSpc>
              <a:defRPr sz="2000">
                <a:solidFill>
                  <a:srgbClr val="FFFFFF"/>
                </a:solidFill>
              </a:defRPr>
            </a:lvl1pPr>
          </a:lstStyle>
          <a:p>
            <a:pPr/>
            <a:r>
              <a:t>Don’t change opacity</a:t>
            </a:r>
          </a:p>
        </p:txBody>
      </p:sp>
      <p:sp>
        <p:nvSpPr>
          <p:cNvPr id="1038" name="Text Placeholder 14"/>
          <p:cNvSpPr/>
          <p:nvPr>
            <p:ph type="body" sz="quarter" idx="24" hasCustomPrompt="1"/>
          </p:nvPr>
        </p:nvSpPr>
        <p:spPr>
          <a:xfrm>
            <a:off x="8855651" y="2705573"/>
            <a:ext cx="6888299" cy="427746"/>
          </a:xfrm>
          <a:prstGeom prst="rect">
            <a:avLst/>
          </a:prstGeom>
        </p:spPr>
        <p:txBody>
          <a:bodyPr/>
          <a:lstStyle>
            <a:lvl1pPr>
              <a:lnSpc>
                <a:spcPct val="120000"/>
              </a:lnSpc>
              <a:defRPr sz="2000">
                <a:solidFill>
                  <a:srgbClr val="FFFFFF"/>
                </a:solidFill>
              </a:defRPr>
            </a:lvl1pPr>
          </a:lstStyle>
          <a:p>
            <a:pPr/>
            <a:r>
              <a:t>Don’t apply colours</a:t>
            </a:r>
          </a:p>
        </p:txBody>
      </p:sp>
      <p:sp>
        <p:nvSpPr>
          <p:cNvPr id="1039" name="Text Placeholder 14"/>
          <p:cNvSpPr/>
          <p:nvPr>
            <p:ph type="body" sz="quarter" idx="25" hasCustomPrompt="1"/>
          </p:nvPr>
        </p:nvSpPr>
        <p:spPr>
          <a:xfrm>
            <a:off x="16710265" y="2705573"/>
            <a:ext cx="6888299" cy="427746"/>
          </a:xfrm>
          <a:prstGeom prst="rect">
            <a:avLst/>
          </a:prstGeom>
        </p:spPr>
        <p:txBody>
          <a:bodyPr/>
          <a:lstStyle>
            <a:lvl1pPr>
              <a:lnSpc>
                <a:spcPct val="120000"/>
              </a:lnSpc>
              <a:defRPr sz="2000">
                <a:solidFill>
                  <a:srgbClr val="FFFFFF"/>
                </a:solidFill>
              </a:defRPr>
            </a:lvl1pPr>
          </a:lstStyle>
          <a:p>
            <a:pPr/>
            <a:r>
              <a:t>Don’t stretch or alter its proportions</a:t>
            </a:r>
          </a:p>
        </p:txBody>
      </p:sp>
      <p:grpSp>
        <p:nvGrpSpPr>
          <p:cNvPr id="1043" name="Group"/>
          <p:cNvGrpSpPr/>
          <p:nvPr/>
        </p:nvGrpSpPr>
        <p:grpSpPr>
          <a:xfrm>
            <a:off x="530658" y="8195875"/>
            <a:ext cx="335041" cy="335043"/>
            <a:chOff x="0" y="0"/>
            <a:chExt cx="335040" cy="335042"/>
          </a:xfrm>
        </p:grpSpPr>
        <p:sp>
          <p:nvSpPr>
            <p:cNvPr id="1040"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41"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42"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47" name="Group"/>
          <p:cNvGrpSpPr/>
          <p:nvPr/>
        </p:nvGrpSpPr>
        <p:grpSpPr>
          <a:xfrm>
            <a:off x="8400270" y="8195875"/>
            <a:ext cx="335043" cy="335043"/>
            <a:chOff x="0" y="0"/>
            <a:chExt cx="335042" cy="335042"/>
          </a:xfrm>
        </p:grpSpPr>
        <p:sp>
          <p:nvSpPr>
            <p:cNvPr id="104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4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4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51" name="Group"/>
          <p:cNvGrpSpPr/>
          <p:nvPr/>
        </p:nvGrpSpPr>
        <p:grpSpPr>
          <a:xfrm>
            <a:off x="16254885" y="8195875"/>
            <a:ext cx="335043" cy="335043"/>
            <a:chOff x="0" y="0"/>
            <a:chExt cx="335042" cy="335042"/>
          </a:xfrm>
        </p:grpSpPr>
        <p:sp>
          <p:nvSpPr>
            <p:cNvPr id="1048"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49"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50"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55" name="Group"/>
          <p:cNvGrpSpPr/>
          <p:nvPr/>
        </p:nvGrpSpPr>
        <p:grpSpPr>
          <a:xfrm>
            <a:off x="530658" y="2756865"/>
            <a:ext cx="335041" cy="335043"/>
            <a:chOff x="0" y="0"/>
            <a:chExt cx="335040" cy="335042"/>
          </a:xfrm>
        </p:grpSpPr>
        <p:sp>
          <p:nvSpPr>
            <p:cNvPr id="1052"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53"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54"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59" name="Group"/>
          <p:cNvGrpSpPr/>
          <p:nvPr/>
        </p:nvGrpSpPr>
        <p:grpSpPr>
          <a:xfrm>
            <a:off x="8400270" y="2756865"/>
            <a:ext cx="335043" cy="335043"/>
            <a:chOff x="0" y="0"/>
            <a:chExt cx="335042" cy="335042"/>
          </a:xfrm>
        </p:grpSpPr>
        <p:sp>
          <p:nvSpPr>
            <p:cNvPr id="1056"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57"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58"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63" name="Group"/>
          <p:cNvGrpSpPr/>
          <p:nvPr/>
        </p:nvGrpSpPr>
        <p:grpSpPr>
          <a:xfrm>
            <a:off x="16254885" y="2756865"/>
            <a:ext cx="335043" cy="335043"/>
            <a:chOff x="0" y="0"/>
            <a:chExt cx="335042" cy="335042"/>
          </a:xfrm>
        </p:grpSpPr>
        <p:sp>
          <p:nvSpPr>
            <p:cNvPr id="106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6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6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106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065"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Logo</a:t>
            </a:r>
          </a:p>
        </p:txBody>
      </p:sp>
      <p:sp>
        <p:nvSpPr>
          <p:cNvPr id="1066"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1067" name="Picture Placeholder 11"/>
          <p:cNvSpPr/>
          <p:nvPr>
            <p:ph type="pic" sz="quarter" idx="27"/>
          </p:nvPr>
        </p:nvSpPr>
        <p:spPr>
          <a:xfrm>
            <a:off x="537008" y="3359115"/>
            <a:ext cx="7565043" cy="4415634"/>
          </a:xfrm>
          <a:prstGeom prst="rect">
            <a:avLst/>
          </a:prstGeom>
          <a:ln w="9525">
            <a:solidFill>
              <a:srgbClr val="000000">
                <a:alpha val="25000"/>
              </a:srgbClr>
            </a:solidFill>
            <a:round/>
          </a:ln>
        </p:spPr>
        <p:txBody>
          <a:bodyPr lIns="91439" rIns="91439">
            <a:noAutofit/>
          </a:bodyPr>
          <a:lstStyle/>
          <a:p>
            <a:pPr/>
          </a:p>
        </p:txBody>
      </p:sp>
      <p:sp>
        <p:nvSpPr>
          <p:cNvPr id="1068" name="Picture Placeholder 14"/>
          <p:cNvSpPr/>
          <p:nvPr>
            <p:ph type="pic" sz="quarter" idx="28"/>
          </p:nvPr>
        </p:nvSpPr>
        <p:spPr>
          <a:xfrm>
            <a:off x="537008" y="8798125"/>
            <a:ext cx="7565043" cy="4415634"/>
          </a:xfrm>
          <a:prstGeom prst="rect">
            <a:avLst/>
          </a:prstGeom>
          <a:ln w="9525">
            <a:solidFill>
              <a:srgbClr val="000000">
                <a:alpha val="25000"/>
              </a:srgbClr>
            </a:solidFill>
            <a:round/>
          </a:ln>
        </p:spPr>
        <p:txBody>
          <a:bodyPr lIns="91439" rIns="91439">
            <a:noAutofit/>
          </a:bodyPr>
          <a:lstStyle/>
          <a:p>
            <a:pPr/>
          </a:p>
        </p:txBody>
      </p:sp>
      <p:sp>
        <p:nvSpPr>
          <p:cNvPr id="1069" name="Line"/>
          <p:cNvSpPr/>
          <p:nvPr/>
        </p:nvSpPr>
        <p:spPr>
          <a:xfrm flipV="1">
            <a:off x="613742" y="8863790"/>
            <a:ext cx="7396765" cy="4284306"/>
          </a:xfrm>
          <a:prstGeom prst="line">
            <a:avLst/>
          </a:prstGeom>
          <a:ln w="12700">
            <a:solidFill>
              <a:srgbClr val="000000">
                <a:alpha val="25000"/>
              </a:srgbClr>
            </a:solidFill>
            <a:miter lim="400000"/>
          </a:ln>
        </p:spPr>
        <p:txBody>
          <a:bodyPr lIns="45718" tIns="45718" rIns="45718" bIns="45718"/>
          <a:lstStyle/>
          <a:p>
            <a:pPr/>
          </a:p>
        </p:txBody>
      </p:sp>
      <p:sp>
        <p:nvSpPr>
          <p:cNvPr id="1070" name="Picture Placeholder 15"/>
          <p:cNvSpPr/>
          <p:nvPr>
            <p:ph type="pic" sz="quarter" idx="29"/>
          </p:nvPr>
        </p:nvSpPr>
        <p:spPr>
          <a:xfrm>
            <a:off x="8406620" y="8798125"/>
            <a:ext cx="7565047" cy="4415634"/>
          </a:xfrm>
          <a:prstGeom prst="rect">
            <a:avLst/>
          </a:prstGeom>
          <a:ln w="9525">
            <a:solidFill>
              <a:srgbClr val="000000">
                <a:alpha val="25000"/>
              </a:srgbClr>
            </a:solidFill>
            <a:round/>
          </a:ln>
        </p:spPr>
        <p:txBody>
          <a:bodyPr lIns="91439" rIns="91439">
            <a:noAutofit/>
          </a:bodyPr>
          <a:lstStyle/>
          <a:p>
            <a:pPr/>
          </a:p>
        </p:txBody>
      </p:sp>
      <p:sp>
        <p:nvSpPr>
          <p:cNvPr id="1071" name="Line"/>
          <p:cNvSpPr/>
          <p:nvPr/>
        </p:nvSpPr>
        <p:spPr>
          <a:xfrm flipV="1">
            <a:off x="8483357" y="8863790"/>
            <a:ext cx="7396762" cy="4284306"/>
          </a:xfrm>
          <a:prstGeom prst="line">
            <a:avLst/>
          </a:prstGeom>
          <a:ln w="12700">
            <a:solidFill>
              <a:srgbClr val="000000">
                <a:alpha val="25000"/>
              </a:srgbClr>
            </a:solidFill>
            <a:miter lim="400000"/>
          </a:ln>
        </p:spPr>
        <p:txBody>
          <a:bodyPr lIns="45718" tIns="45718" rIns="45718" bIns="45718"/>
          <a:lstStyle/>
          <a:p>
            <a:pPr/>
          </a:p>
        </p:txBody>
      </p:sp>
      <p:sp>
        <p:nvSpPr>
          <p:cNvPr id="1072" name="Picture Placeholder 16"/>
          <p:cNvSpPr/>
          <p:nvPr>
            <p:ph type="pic" sz="quarter" idx="30"/>
          </p:nvPr>
        </p:nvSpPr>
        <p:spPr>
          <a:xfrm>
            <a:off x="16261235" y="8798127"/>
            <a:ext cx="7565044" cy="4415838"/>
          </a:xfrm>
          <a:prstGeom prst="rect">
            <a:avLst/>
          </a:prstGeom>
          <a:ln w="9525">
            <a:solidFill>
              <a:srgbClr val="000000">
                <a:alpha val="25000"/>
              </a:srgbClr>
            </a:solidFill>
            <a:round/>
          </a:ln>
        </p:spPr>
        <p:txBody>
          <a:bodyPr lIns="91439" rIns="91439">
            <a:noAutofit/>
          </a:bodyPr>
          <a:lstStyle/>
          <a:p>
            <a:pPr/>
          </a:p>
        </p:txBody>
      </p:sp>
      <p:sp>
        <p:nvSpPr>
          <p:cNvPr id="1073" name="Line"/>
          <p:cNvSpPr/>
          <p:nvPr/>
        </p:nvSpPr>
        <p:spPr>
          <a:xfrm flipV="1">
            <a:off x="16337971" y="8863790"/>
            <a:ext cx="7396763" cy="4284306"/>
          </a:xfrm>
          <a:prstGeom prst="line">
            <a:avLst/>
          </a:prstGeom>
          <a:ln w="12700">
            <a:solidFill>
              <a:srgbClr val="000000">
                <a:alpha val="25000"/>
              </a:srgbClr>
            </a:solidFill>
            <a:miter lim="400000"/>
          </a:ln>
        </p:spPr>
        <p:txBody>
          <a:bodyPr lIns="45718" tIns="45718" rIns="45718" bIns="45718"/>
          <a:lstStyle/>
          <a:p>
            <a:pPr/>
          </a:p>
        </p:txBody>
      </p:sp>
      <p:sp>
        <p:nvSpPr>
          <p:cNvPr id="1074" name="Line"/>
          <p:cNvSpPr/>
          <p:nvPr/>
        </p:nvSpPr>
        <p:spPr>
          <a:xfrm flipV="1">
            <a:off x="613742" y="3424778"/>
            <a:ext cx="7396765" cy="4284307"/>
          </a:xfrm>
          <a:prstGeom prst="line">
            <a:avLst/>
          </a:prstGeom>
          <a:ln w="12700">
            <a:solidFill>
              <a:srgbClr val="000000">
                <a:alpha val="25000"/>
              </a:srgbClr>
            </a:solidFill>
            <a:miter lim="400000"/>
          </a:ln>
        </p:spPr>
        <p:txBody>
          <a:bodyPr lIns="45718" tIns="45718" rIns="45718" bIns="45718"/>
          <a:lstStyle/>
          <a:p>
            <a:pPr/>
          </a:p>
        </p:txBody>
      </p:sp>
      <p:sp>
        <p:nvSpPr>
          <p:cNvPr id="1075" name="Picture Placeholder 12"/>
          <p:cNvSpPr/>
          <p:nvPr>
            <p:ph type="pic" sz="quarter" idx="31"/>
          </p:nvPr>
        </p:nvSpPr>
        <p:spPr>
          <a:xfrm>
            <a:off x="8406620" y="3359115"/>
            <a:ext cx="7565047" cy="4415634"/>
          </a:xfrm>
          <a:prstGeom prst="rect">
            <a:avLst/>
          </a:prstGeom>
          <a:ln w="9525">
            <a:solidFill>
              <a:srgbClr val="000000">
                <a:alpha val="25000"/>
              </a:srgbClr>
            </a:solidFill>
            <a:round/>
          </a:ln>
        </p:spPr>
        <p:txBody>
          <a:bodyPr lIns="91439" rIns="91439">
            <a:noAutofit/>
          </a:bodyPr>
          <a:lstStyle/>
          <a:p>
            <a:pPr/>
          </a:p>
        </p:txBody>
      </p:sp>
      <p:sp>
        <p:nvSpPr>
          <p:cNvPr id="1076" name="Line"/>
          <p:cNvSpPr/>
          <p:nvPr/>
        </p:nvSpPr>
        <p:spPr>
          <a:xfrm flipV="1">
            <a:off x="8483357" y="3424778"/>
            <a:ext cx="7396762" cy="4284307"/>
          </a:xfrm>
          <a:prstGeom prst="line">
            <a:avLst/>
          </a:prstGeom>
          <a:ln w="12700">
            <a:solidFill>
              <a:srgbClr val="000000">
                <a:alpha val="25000"/>
              </a:srgbClr>
            </a:solidFill>
            <a:miter lim="400000"/>
          </a:ln>
        </p:spPr>
        <p:txBody>
          <a:bodyPr lIns="45718" tIns="45718" rIns="45718" bIns="45718"/>
          <a:lstStyle/>
          <a:p>
            <a:pPr/>
          </a:p>
        </p:txBody>
      </p:sp>
      <p:sp>
        <p:nvSpPr>
          <p:cNvPr id="1077" name="Picture Placeholder 13"/>
          <p:cNvSpPr/>
          <p:nvPr>
            <p:ph type="pic" sz="quarter" idx="32"/>
          </p:nvPr>
        </p:nvSpPr>
        <p:spPr>
          <a:xfrm>
            <a:off x="16261235" y="3359115"/>
            <a:ext cx="7565044" cy="4415838"/>
          </a:xfrm>
          <a:prstGeom prst="rect">
            <a:avLst/>
          </a:prstGeom>
          <a:ln w="9525">
            <a:solidFill>
              <a:srgbClr val="000000">
                <a:alpha val="25000"/>
              </a:srgbClr>
            </a:solidFill>
            <a:round/>
          </a:ln>
        </p:spPr>
        <p:txBody>
          <a:bodyPr lIns="91439" rIns="91439">
            <a:noAutofit/>
          </a:bodyPr>
          <a:lstStyle/>
          <a:p>
            <a:pPr/>
          </a:p>
        </p:txBody>
      </p:sp>
      <p:sp>
        <p:nvSpPr>
          <p:cNvPr id="1078" name="Line"/>
          <p:cNvSpPr/>
          <p:nvPr/>
        </p:nvSpPr>
        <p:spPr>
          <a:xfrm flipV="1">
            <a:off x="16337971" y="3424778"/>
            <a:ext cx="7396763" cy="4284307"/>
          </a:xfrm>
          <a:prstGeom prst="line">
            <a:avLst/>
          </a:prstGeom>
          <a:ln w="12700">
            <a:solidFill>
              <a:srgbClr val="000000">
                <a:alpha val="25000"/>
              </a:srgbClr>
            </a:solidFill>
            <a:miter lim="400000"/>
          </a:ln>
        </p:spPr>
        <p:txBody>
          <a:bodyPr lIns="45718" tIns="45718" rIns="45718" bIns="45718"/>
          <a:lstStyle/>
          <a:p>
            <a:pPr/>
          </a:p>
        </p:txBody>
      </p:sp>
    </p:spTree>
  </p:cSld>
  <p:clrMapOvr>
    <a:masterClrMapping/>
  </p:clrMapOvr>
  <p:transition xmlns:p14="http://schemas.microsoft.com/office/powerpoint/2010/main" spd="med" advClick="1"/>
</p:sldLayout>
</file>

<file path=ppt/slideLayouts/slideLayout6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3">
    <p:spTree>
      <p:nvGrpSpPr>
        <p:cNvPr id="1" name=""/>
        <p:cNvGrpSpPr/>
        <p:nvPr/>
      </p:nvGrpSpPr>
      <p:grpSpPr>
        <a:xfrm>
          <a:off x="0" y="0"/>
          <a:ext cx="0" cy="0"/>
          <a:chOff x="0" y="0"/>
          <a:chExt cx="0" cy="0"/>
        </a:xfrm>
      </p:grpSpPr>
      <p:sp>
        <p:nvSpPr>
          <p:cNvPr id="1085" name="Line"/>
          <p:cNvSpPr/>
          <p:nvPr/>
        </p:nvSpPr>
        <p:spPr>
          <a:xfrm>
            <a:off x="537006" y="10400786"/>
            <a:ext cx="23309988" cy="1"/>
          </a:xfrm>
          <a:prstGeom prst="line">
            <a:avLst/>
          </a:prstGeom>
          <a:ln w="25400">
            <a:solidFill>
              <a:srgbClr val="000000">
                <a:alpha val="5000"/>
              </a:srgbClr>
            </a:solidFill>
            <a:miter lim="400000"/>
          </a:ln>
        </p:spPr>
        <p:txBody>
          <a:bodyPr lIns="45718" tIns="45718" rIns="45718" bIns="45718"/>
          <a:lstStyle/>
          <a:p>
            <a:pPr/>
          </a:p>
        </p:txBody>
      </p:sp>
      <p:sp>
        <p:nvSpPr>
          <p:cNvPr id="1086" name="Line"/>
          <p:cNvSpPr/>
          <p:nvPr/>
        </p:nvSpPr>
        <p:spPr>
          <a:xfrm>
            <a:off x="537006" y="11373766"/>
            <a:ext cx="23309988" cy="1"/>
          </a:xfrm>
          <a:prstGeom prst="line">
            <a:avLst/>
          </a:prstGeom>
          <a:ln w="25400">
            <a:solidFill>
              <a:srgbClr val="000000">
                <a:alpha val="5000"/>
              </a:srgbClr>
            </a:solidFill>
            <a:miter lim="400000"/>
          </a:ln>
        </p:spPr>
        <p:txBody>
          <a:bodyPr lIns="45718" tIns="45718" rIns="45718" bIns="45718"/>
          <a:lstStyle/>
          <a:p>
            <a:pPr/>
          </a:p>
        </p:txBody>
      </p:sp>
      <p:sp>
        <p:nvSpPr>
          <p:cNvPr id="1087" name="Line"/>
          <p:cNvSpPr/>
          <p:nvPr/>
        </p:nvSpPr>
        <p:spPr>
          <a:xfrm>
            <a:off x="537006" y="12346748"/>
            <a:ext cx="23309988" cy="1"/>
          </a:xfrm>
          <a:prstGeom prst="line">
            <a:avLst/>
          </a:prstGeom>
          <a:ln w="25400">
            <a:solidFill>
              <a:srgbClr val="000000">
                <a:alpha val="5000"/>
              </a:srgbClr>
            </a:solidFill>
            <a:miter lim="400000"/>
          </a:ln>
        </p:spPr>
        <p:txBody>
          <a:bodyPr lIns="45718" tIns="45718" rIns="45718" bIns="45718"/>
          <a:lstStyle/>
          <a:p>
            <a:pPr/>
          </a:p>
        </p:txBody>
      </p:sp>
      <p:sp>
        <p:nvSpPr>
          <p:cNvPr id="1088" name="Line"/>
          <p:cNvSpPr/>
          <p:nvPr/>
        </p:nvSpPr>
        <p:spPr>
          <a:xfrm>
            <a:off x="537006" y="9427802"/>
            <a:ext cx="23309988" cy="1"/>
          </a:xfrm>
          <a:prstGeom prst="line">
            <a:avLst/>
          </a:prstGeom>
          <a:ln w="25400">
            <a:solidFill>
              <a:srgbClr val="000000">
                <a:alpha val="5000"/>
              </a:srgbClr>
            </a:solidFill>
            <a:miter lim="400000"/>
          </a:ln>
        </p:spPr>
        <p:txBody>
          <a:bodyPr lIns="45718" tIns="45718" rIns="45718" bIns="45718"/>
          <a:lstStyle/>
          <a:p>
            <a:pPr/>
          </a:p>
        </p:txBody>
      </p:sp>
      <p:sp>
        <p:nvSpPr>
          <p:cNvPr id="1089" name="Line"/>
          <p:cNvSpPr/>
          <p:nvPr/>
        </p:nvSpPr>
        <p:spPr>
          <a:xfrm>
            <a:off x="537006" y="8454821"/>
            <a:ext cx="23309988" cy="1"/>
          </a:xfrm>
          <a:prstGeom prst="line">
            <a:avLst/>
          </a:prstGeom>
          <a:ln w="25400">
            <a:solidFill>
              <a:srgbClr val="000000">
                <a:alpha val="5000"/>
              </a:srgbClr>
            </a:solidFill>
            <a:miter lim="400000"/>
          </a:ln>
        </p:spPr>
        <p:txBody>
          <a:bodyPr lIns="45718" tIns="45718" rIns="45718" bIns="45718"/>
          <a:lstStyle/>
          <a:p>
            <a:pPr/>
          </a:p>
        </p:txBody>
      </p:sp>
      <p:sp>
        <p:nvSpPr>
          <p:cNvPr id="1090" name="Body Level One…"/>
          <p:cNvSpPr txBox="1"/>
          <p:nvPr>
            <p:ph type="body" sz="quarter" idx="1" hasCustomPrompt="1"/>
          </p:nvPr>
        </p:nvSpPr>
        <p:spPr>
          <a:xfrm>
            <a:off x="20658867" y="7593831"/>
            <a:ext cx="1487422" cy="435826"/>
          </a:xfrm>
          <a:prstGeom prst="rect">
            <a:avLst/>
          </a:prstGeom>
        </p:spPr>
        <p:txBody>
          <a:bodyPr/>
          <a:lstStyle>
            <a:lvl1pPr algn="r">
              <a:lnSpc>
                <a:spcPct val="110000"/>
              </a:lnSpc>
              <a:defRPr sz="2200">
                <a:solidFill>
                  <a:srgbClr val="C0C0C0"/>
                </a:solidFill>
              </a:defRPr>
            </a:lvl1pPr>
            <a:lvl2pPr algn="r">
              <a:lnSpc>
                <a:spcPct val="110000"/>
              </a:lnSpc>
              <a:defRPr sz="2200">
                <a:solidFill>
                  <a:srgbClr val="C0C0C0"/>
                </a:solidFill>
              </a:defRPr>
            </a:lvl2pPr>
            <a:lvl3pPr algn="r">
              <a:lnSpc>
                <a:spcPct val="110000"/>
              </a:lnSpc>
              <a:defRPr sz="2200">
                <a:solidFill>
                  <a:srgbClr val="C0C0C0"/>
                </a:solidFill>
              </a:defRPr>
            </a:lvl3pPr>
            <a:lvl4pPr algn="r">
              <a:lnSpc>
                <a:spcPct val="110000"/>
              </a:lnSpc>
              <a:defRPr sz="2200">
                <a:solidFill>
                  <a:srgbClr val="C0C0C0"/>
                </a:solidFill>
              </a:defRPr>
            </a:lvl4pPr>
            <a:lvl5pPr algn="r">
              <a:lnSpc>
                <a:spcPct val="110000"/>
              </a:lnSpc>
              <a:defRPr sz="2200">
                <a:solidFill>
                  <a:srgbClr val="C0C0C0"/>
                </a:solidFill>
              </a:defRPr>
            </a:lvl5pPr>
          </a:lstStyle>
          <a:p>
            <a:pPr/>
            <a:r>
              <a:t>26</a:t>
            </a:r>
          </a:p>
          <a:p>
            <a:pPr lvl="1"/>
            <a:r>
              <a:t/>
            </a:r>
          </a:p>
          <a:p>
            <a:pPr lvl="2"/>
            <a:r>
              <a:t/>
            </a:r>
          </a:p>
          <a:p>
            <a:pPr lvl="3"/>
            <a:r>
              <a:t/>
            </a:r>
          </a:p>
          <a:p>
            <a:pPr lvl="4"/>
            <a:r>
              <a:t/>
            </a:r>
          </a:p>
        </p:txBody>
      </p:sp>
      <p:sp>
        <p:nvSpPr>
          <p:cNvPr id="1091" name="Text Placeholder 14"/>
          <p:cNvSpPr/>
          <p:nvPr>
            <p:ph type="body" sz="quarter" idx="21" hasCustomPrompt="1"/>
          </p:nvPr>
        </p:nvSpPr>
        <p:spPr>
          <a:xfrm>
            <a:off x="537006" y="7593831"/>
            <a:ext cx="5519813" cy="523221"/>
          </a:xfrm>
          <a:prstGeom prst="rect">
            <a:avLst/>
          </a:prstGeom>
        </p:spPr>
        <p:txBody>
          <a:bodyPr/>
          <a:lstStyle>
            <a:lvl1pPr>
              <a:defRPr sz="2800"/>
            </a:lvl1pPr>
          </a:lstStyle>
          <a:p>
            <a:pPr/>
            <a:r>
              <a:t>Primary palette</a:t>
            </a:r>
          </a:p>
        </p:txBody>
      </p:sp>
      <p:sp>
        <p:nvSpPr>
          <p:cNvPr id="1092" name="03 Color"/>
          <p:cNvSpPr txBox="1"/>
          <p:nvPr>
            <p:ph type="title" hasCustomPrompt="1"/>
          </p:nvPr>
        </p:nvSpPr>
        <p:spPr>
          <a:xfrm>
            <a:off x="537006" y="584953"/>
            <a:ext cx="14338937" cy="1938992"/>
          </a:xfrm>
          <a:prstGeom prst="rect">
            <a:avLst/>
          </a:prstGeom>
        </p:spPr>
        <p:txBody>
          <a:bodyPr anchor="t"/>
          <a:lstStyle>
            <a:lvl1pPr>
              <a:defRPr spc="-450" sz="15000"/>
            </a:lvl1pPr>
          </a:lstStyle>
          <a:p>
            <a:pPr/>
            <a:r>
              <a:t>03 Color</a:t>
            </a:r>
          </a:p>
        </p:txBody>
      </p:sp>
      <p:sp>
        <p:nvSpPr>
          <p:cNvPr id="1093" name="Text Placeholder 14"/>
          <p:cNvSpPr/>
          <p:nvPr>
            <p:ph type="body" sz="quarter" idx="22" hasCustomPrompt="1"/>
          </p:nvPr>
        </p:nvSpPr>
        <p:spPr>
          <a:xfrm>
            <a:off x="20658867" y="8566811"/>
            <a:ext cx="1487422" cy="435826"/>
          </a:xfrm>
          <a:prstGeom prst="rect">
            <a:avLst/>
          </a:prstGeom>
        </p:spPr>
        <p:txBody>
          <a:bodyPr/>
          <a:lstStyle>
            <a:lvl1pPr algn="r">
              <a:lnSpc>
                <a:spcPct val="110000"/>
              </a:lnSpc>
              <a:defRPr sz="2200">
                <a:solidFill>
                  <a:srgbClr val="C0C0C0"/>
                </a:solidFill>
              </a:defRPr>
            </a:lvl1pPr>
          </a:lstStyle>
          <a:p>
            <a:pPr/>
            <a:r>
              <a:t>27 – 32</a:t>
            </a:r>
          </a:p>
        </p:txBody>
      </p:sp>
      <p:sp>
        <p:nvSpPr>
          <p:cNvPr id="1094" name="Text Placeholder 14"/>
          <p:cNvSpPr/>
          <p:nvPr>
            <p:ph type="body" sz="quarter" idx="23" hasCustomPrompt="1"/>
          </p:nvPr>
        </p:nvSpPr>
        <p:spPr>
          <a:xfrm>
            <a:off x="537006" y="8566811"/>
            <a:ext cx="5519813" cy="523221"/>
          </a:xfrm>
          <a:prstGeom prst="rect">
            <a:avLst/>
          </a:prstGeom>
        </p:spPr>
        <p:txBody>
          <a:bodyPr/>
          <a:lstStyle>
            <a:lvl1pPr>
              <a:defRPr sz="2800"/>
            </a:lvl1pPr>
          </a:lstStyle>
          <a:p>
            <a:pPr/>
            <a:r>
              <a:t>Secondary palette</a:t>
            </a:r>
          </a:p>
        </p:txBody>
      </p:sp>
      <p:sp>
        <p:nvSpPr>
          <p:cNvPr id="1095" name="Picture Placeholder 8"/>
          <p:cNvSpPr/>
          <p:nvPr>
            <p:ph type="pic" sz="quarter" idx="24"/>
          </p:nvPr>
        </p:nvSpPr>
        <p:spPr>
          <a:xfrm>
            <a:off x="22694904" y="8566811"/>
            <a:ext cx="1152091" cy="748908"/>
          </a:xfrm>
          <a:prstGeom prst="rect">
            <a:avLst/>
          </a:prstGeom>
        </p:spPr>
        <p:txBody>
          <a:bodyPr lIns="91439" rIns="91439">
            <a:noAutofit/>
          </a:bodyPr>
          <a:lstStyle/>
          <a:p>
            <a:pPr/>
          </a:p>
        </p:txBody>
      </p:sp>
      <p:sp>
        <p:nvSpPr>
          <p:cNvPr id="109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097" name="Text Placeholder 14"/>
          <p:cNvSpPr/>
          <p:nvPr>
            <p:ph type="body" sz="quarter" idx="25" hasCustomPrompt="1"/>
          </p:nvPr>
        </p:nvSpPr>
        <p:spPr>
          <a:xfrm>
            <a:off x="20658867" y="9539795"/>
            <a:ext cx="1487422" cy="435826"/>
          </a:xfrm>
          <a:prstGeom prst="rect">
            <a:avLst/>
          </a:prstGeom>
        </p:spPr>
        <p:txBody>
          <a:bodyPr/>
          <a:lstStyle>
            <a:lvl1pPr algn="r">
              <a:lnSpc>
                <a:spcPct val="110000"/>
              </a:lnSpc>
              <a:defRPr sz="2200">
                <a:solidFill>
                  <a:srgbClr val="C0C0C0"/>
                </a:solidFill>
              </a:defRPr>
            </a:lvl1pPr>
          </a:lstStyle>
          <a:p>
            <a:pPr/>
            <a:r>
              <a:t>33 – 34</a:t>
            </a:r>
          </a:p>
        </p:txBody>
      </p:sp>
      <p:sp>
        <p:nvSpPr>
          <p:cNvPr id="1098" name="Text Placeholder 14"/>
          <p:cNvSpPr/>
          <p:nvPr>
            <p:ph type="body" sz="quarter" idx="26" hasCustomPrompt="1"/>
          </p:nvPr>
        </p:nvSpPr>
        <p:spPr>
          <a:xfrm>
            <a:off x="537006" y="9539795"/>
            <a:ext cx="5519813" cy="523221"/>
          </a:xfrm>
          <a:prstGeom prst="rect">
            <a:avLst/>
          </a:prstGeom>
        </p:spPr>
        <p:txBody>
          <a:bodyPr/>
          <a:lstStyle>
            <a:lvl1pPr>
              <a:defRPr sz="2800"/>
            </a:lvl1pPr>
          </a:lstStyle>
          <a:p>
            <a:pPr/>
            <a:r>
              <a:t>Full palette</a:t>
            </a:r>
          </a:p>
        </p:txBody>
      </p:sp>
      <p:sp>
        <p:nvSpPr>
          <p:cNvPr id="1099" name="Picture Placeholder 12"/>
          <p:cNvSpPr/>
          <p:nvPr>
            <p:ph type="pic" sz="quarter" idx="27"/>
          </p:nvPr>
        </p:nvSpPr>
        <p:spPr>
          <a:xfrm>
            <a:off x="22694904" y="9539795"/>
            <a:ext cx="1152091" cy="748908"/>
          </a:xfrm>
          <a:prstGeom prst="rect">
            <a:avLst/>
          </a:prstGeom>
        </p:spPr>
        <p:txBody>
          <a:bodyPr lIns="91439" rIns="91439">
            <a:noAutofit/>
          </a:bodyPr>
          <a:lstStyle/>
          <a:p>
            <a:pPr/>
          </a:p>
        </p:txBody>
      </p:sp>
      <p:sp>
        <p:nvSpPr>
          <p:cNvPr id="1100" name="Text Placeholder 14"/>
          <p:cNvSpPr/>
          <p:nvPr>
            <p:ph type="body" sz="quarter" idx="28" hasCustomPrompt="1"/>
          </p:nvPr>
        </p:nvSpPr>
        <p:spPr>
          <a:xfrm>
            <a:off x="20658867" y="10512776"/>
            <a:ext cx="1487422" cy="435826"/>
          </a:xfrm>
          <a:prstGeom prst="rect">
            <a:avLst/>
          </a:prstGeom>
        </p:spPr>
        <p:txBody>
          <a:bodyPr/>
          <a:lstStyle>
            <a:lvl1pPr algn="r">
              <a:lnSpc>
                <a:spcPct val="110000"/>
              </a:lnSpc>
              <a:defRPr sz="2200">
                <a:solidFill>
                  <a:srgbClr val="C0C0C0"/>
                </a:solidFill>
              </a:defRPr>
            </a:lvl1pPr>
          </a:lstStyle>
          <a:p>
            <a:pPr/>
            <a:r>
              <a:t>35</a:t>
            </a:r>
          </a:p>
        </p:txBody>
      </p:sp>
      <p:sp>
        <p:nvSpPr>
          <p:cNvPr id="1101" name="Text Placeholder 14"/>
          <p:cNvSpPr/>
          <p:nvPr>
            <p:ph type="body" sz="quarter" idx="29" hasCustomPrompt="1"/>
          </p:nvPr>
        </p:nvSpPr>
        <p:spPr>
          <a:xfrm>
            <a:off x="537006" y="10512776"/>
            <a:ext cx="5519813" cy="523221"/>
          </a:xfrm>
          <a:prstGeom prst="rect">
            <a:avLst/>
          </a:prstGeom>
        </p:spPr>
        <p:txBody>
          <a:bodyPr/>
          <a:lstStyle>
            <a:lvl1pPr>
              <a:defRPr sz="2800"/>
            </a:lvl1pPr>
          </a:lstStyle>
          <a:p>
            <a:pPr/>
            <a:r>
              <a:t>Pairings</a:t>
            </a:r>
          </a:p>
        </p:txBody>
      </p:sp>
      <p:sp>
        <p:nvSpPr>
          <p:cNvPr id="1102" name="Picture Placeholder 15"/>
          <p:cNvSpPr/>
          <p:nvPr>
            <p:ph type="pic" sz="quarter" idx="30"/>
          </p:nvPr>
        </p:nvSpPr>
        <p:spPr>
          <a:xfrm>
            <a:off x="22694904" y="10512776"/>
            <a:ext cx="1152091" cy="748908"/>
          </a:xfrm>
          <a:prstGeom prst="rect">
            <a:avLst/>
          </a:prstGeom>
        </p:spPr>
        <p:txBody>
          <a:bodyPr lIns="91439" rIns="91439">
            <a:noAutofit/>
          </a:bodyPr>
          <a:lstStyle/>
          <a:p>
            <a:pPr/>
          </a:p>
        </p:txBody>
      </p:sp>
      <p:sp>
        <p:nvSpPr>
          <p:cNvPr id="1103" name="Text Placeholder 14"/>
          <p:cNvSpPr/>
          <p:nvPr>
            <p:ph type="body" sz="quarter" idx="31" hasCustomPrompt="1"/>
          </p:nvPr>
        </p:nvSpPr>
        <p:spPr>
          <a:xfrm>
            <a:off x="20658867" y="11485759"/>
            <a:ext cx="1487422" cy="435826"/>
          </a:xfrm>
          <a:prstGeom prst="rect">
            <a:avLst/>
          </a:prstGeom>
        </p:spPr>
        <p:txBody>
          <a:bodyPr/>
          <a:lstStyle>
            <a:lvl1pPr algn="r">
              <a:lnSpc>
                <a:spcPct val="110000"/>
              </a:lnSpc>
              <a:defRPr sz="2200">
                <a:solidFill>
                  <a:srgbClr val="C0C0C0"/>
                </a:solidFill>
              </a:defRPr>
            </a:lvl1pPr>
          </a:lstStyle>
          <a:p>
            <a:pPr/>
            <a:r>
              <a:t>36</a:t>
            </a:r>
          </a:p>
        </p:txBody>
      </p:sp>
      <p:sp>
        <p:nvSpPr>
          <p:cNvPr id="1104" name="Text Placeholder 14"/>
          <p:cNvSpPr/>
          <p:nvPr>
            <p:ph type="body" sz="quarter" idx="32" hasCustomPrompt="1"/>
          </p:nvPr>
        </p:nvSpPr>
        <p:spPr>
          <a:xfrm>
            <a:off x="537006" y="11485759"/>
            <a:ext cx="5519813" cy="523221"/>
          </a:xfrm>
          <a:prstGeom prst="rect">
            <a:avLst/>
          </a:prstGeom>
        </p:spPr>
        <p:txBody>
          <a:bodyPr/>
          <a:lstStyle>
            <a:lvl1pPr>
              <a:defRPr sz="2800"/>
            </a:lvl1pPr>
          </a:lstStyle>
          <a:p>
            <a:pPr/>
            <a:r>
              <a:t>Hierarchy</a:t>
            </a:r>
          </a:p>
        </p:txBody>
      </p:sp>
      <p:sp>
        <p:nvSpPr>
          <p:cNvPr id="1105"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1106" name="Text Placeholder 14"/>
          <p:cNvSpPr/>
          <p:nvPr>
            <p:ph type="body" sz="quarter" idx="34" hasCustomPrompt="1"/>
          </p:nvPr>
        </p:nvSpPr>
        <p:spPr>
          <a:xfrm>
            <a:off x="20658867" y="12458741"/>
            <a:ext cx="1487422" cy="435826"/>
          </a:xfrm>
          <a:prstGeom prst="rect">
            <a:avLst/>
          </a:prstGeom>
        </p:spPr>
        <p:txBody>
          <a:bodyPr/>
          <a:lstStyle>
            <a:lvl1pPr algn="r">
              <a:lnSpc>
                <a:spcPct val="110000"/>
              </a:lnSpc>
              <a:defRPr sz="2200">
                <a:solidFill>
                  <a:srgbClr val="C0C0C0"/>
                </a:solidFill>
              </a:defRPr>
            </a:lvl1pPr>
          </a:lstStyle>
          <a:p>
            <a:pPr/>
            <a:r>
              <a:t>37</a:t>
            </a:r>
          </a:p>
        </p:txBody>
      </p:sp>
      <p:sp>
        <p:nvSpPr>
          <p:cNvPr id="1107" name="Text Placeholder 14"/>
          <p:cNvSpPr/>
          <p:nvPr>
            <p:ph type="body" sz="quarter" idx="35" hasCustomPrompt="1"/>
          </p:nvPr>
        </p:nvSpPr>
        <p:spPr>
          <a:xfrm>
            <a:off x="537006" y="12458741"/>
            <a:ext cx="5519813" cy="523221"/>
          </a:xfrm>
          <a:prstGeom prst="rect">
            <a:avLst/>
          </a:prstGeom>
        </p:spPr>
        <p:txBody>
          <a:bodyPr/>
          <a:lstStyle>
            <a:lvl1pPr>
              <a:defRPr sz="2800"/>
            </a:lvl1pPr>
          </a:lstStyle>
          <a:p>
            <a:pPr/>
            <a:r>
              <a:t>Things to avoid</a:t>
            </a:r>
          </a:p>
        </p:txBody>
      </p:sp>
      <p:sp>
        <p:nvSpPr>
          <p:cNvPr id="1108" name="Picture Placeholder 22"/>
          <p:cNvSpPr/>
          <p:nvPr>
            <p:ph type="pic" sz="quarter" idx="36"/>
          </p:nvPr>
        </p:nvSpPr>
        <p:spPr>
          <a:xfrm>
            <a:off x="22694904" y="12458741"/>
            <a:ext cx="1152091" cy="748908"/>
          </a:xfrm>
          <a:prstGeom prst="rect">
            <a:avLst/>
          </a:prstGeom>
        </p:spPr>
        <p:txBody>
          <a:bodyPr lIns="91439" rIns="91439">
            <a:noAutofit/>
          </a:bodyPr>
          <a:lstStyle/>
          <a:p>
            <a:pPr/>
          </a:p>
        </p:txBody>
      </p:sp>
      <p:sp>
        <p:nvSpPr>
          <p:cNvPr id="1109" name="Picture Placeholder 3"/>
          <p:cNvSpPr/>
          <p:nvPr>
            <p:ph type="pic" sz="quarter" idx="37"/>
          </p:nvPr>
        </p:nvSpPr>
        <p:spPr>
          <a:xfrm>
            <a:off x="22694904" y="759383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6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3 – Grey">
    <p:bg>
      <p:bgPr>
        <a:solidFill>
          <a:srgbClr val="CCCDD1"/>
        </a:solidFill>
      </p:bgPr>
    </p:bg>
    <p:spTree>
      <p:nvGrpSpPr>
        <p:cNvPr id="1" name=""/>
        <p:cNvGrpSpPr/>
        <p:nvPr/>
      </p:nvGrpSpPr>
      <p:grpSpPr>
        <a:xfrm>
          <a:off x="0" y="0"/>
          <a:ext cx="0" cy="0"/>
          <a:chOff x="0" y="0"/>
          <a:chExt cx="0" cy="0"/>
        </a:xfrm>
      </p:grpSpPr>
      <p:sp>
        <p:nvSpPr>
          <p:cNvPr id="1116"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17"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18"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1119" name="Line"/>
          <p:cNvSpPr/>
          <p:nvPr/>
        </p:nvSpPr>
        <p:spPr>
          <a:xfrm>
            <a:off x="537006" y="9427802"/>
            <a:ext cx="23309988" cy="1"/>
          </a:xfrm>
          <a:prstGeom prst="line">
            <a:avLst/>
          </a:prstGeom>
          <a:ln w="25400">
            <a:solidFill>
              <a:srgbClr val="FFFFFF">
                <a:alpha val="15000"/>
              </a:srgbClr>
            </a:solidFill>
            <a:miter lim="400000"/>
          </a:ln>
        </p:spPr>
        <p:txBody>
          <a:bodyPr lIns="45718" tIns="45718" rIns="45718" bIns="45718"/>
          <a:lstStyle/>
          <a:p>
            <a:pPr/>
          </a:p>
        </p:txBody>
      </p:sp>
      <p:sp>
        <p:nvSpPr>
          <p:cNvPr id="1120" name="Line"/>
          <p:cNvSpPr/>
          <p:nvPr/>
        </p:nvSpPr>
        <p:spPr>
          <a:xfrm>
            <a:off x="537006" y="8454821"/>
            <a:ext cx="23309988" cy="1"/>
          </a:xfrm>
          <a:prstGeom prst="line">
            <a:avLst/>
          </a:prstGeom>
          <a:ln w="25400">
            <a:solidFill>
              <a:srgbClr val="FFFFFF">
                <a:alpha val="15000"/>
              </a:srgbClr>
            </a:solidFill>
            <a:miter lim="400000"/>
          </a:ln>
        </p:spPr>
        <p:txBody>
          <a:bodyPr lIns="45718" tIns="45718" rIns="45718" bIns="45718"/>
          <a:lstStyle/>
          <a:p>
            <a:pPr/>
          </a:p>
        </p:txBody>
      </p:sp>
      <p:sp>
        <p:nvSpPr>
          <p:cNvPr id="1121" name="Body Level One…"/>
          <p:cNvSpPr txBox="1"/>
          <p:nvPr>
            <p:ph type="body" sz="quarter" idx="1" hasCustomPrompt="1"/>
          </p:nvPr>
        </p:nvSpPr>
        <p:spPr>
          <a:xfrm>
            <a:off x="20658867" y="7593831"/>
            <a:ext cx="1487422" cy="435826"/>
          </a:xfrm>
          <a:prstGeom prst="rect">
            <a:avLst/>
          </a:prstGeom>
        </p:spPr>
        <p:txBody>
          <a:bodyPr/>
          <a:lstStyle>
            <a:lvl1pPr algn="r">
              <a:lnSpc>
                <a:spcPct val="110000"/>
              </a:lnSpc>
              <a:defRPr sz="2200">
                <a:solidFill>
                  <a:srgbClr val="F2F2F2"/>
                </a:solidFill>
              </a:defRPr>
            </a:lvl1pPr>
            <a:lvl2pPr algn="r">
              <a:lnSpc>
                <a:spcPct val="110000"/>
              </a:lnSpc>
              <a:defRPr sz="2200">
                <a:solidFill>
                  <a:srgbClr val="F2F2F2"/>
                </a:solidFill>
              </a:defRPr>
            </a:lvl2pPr>
            <a:lvl3pPr algn="r">
              <a:lnSpc>
                <a:spcPct val="110000"/>
              </a:lnSpc>
              <a:defRPr sz="2200">
                <a:solidFill>
                  <a:srgbClr val="F2F2F2"/>
                </a:solidFill>
              </a:defRPr>
            </a:lvl3pPr>
            <a:lvl4pPr algn="r">
              <a:lnSpc>
                <a:spcPct val="110000"/>
              </a:lnSpc>
              <a:defRPr sz="2200">
                <a:solidFill>
                  <a:srgbClr val="F2F2F2"/>
                </a:solidFill>
              </a:defRPr>
            </a:lvl4pPr>
            <a:lvl5pPr algn="r">
              <a:lnSpc>
                <a:spcPct val="110000"/>
              </a:lnSpc>
              <a:defRPr sz="2200">
                <a:solidFill>
                  <a:srgbClr val="F2F2F2"/>
                </a:solidFill>
              </a:defRPr>
            </a:lvl5pPr>
          </a:lstStyle>
          <a:p>
            <a:pPr/>
            <a:r>
              <a:t>26</a:t>
            </a:r>
          </a:p>
          <a:p>
            <a:pPr lvl="1"/>
            <a:r>
              <a:t/>
            </a:r>
          </a:p>
          <a:p>
            <a:pPr lvl="2"/>
            <a:r>
              <a:t/>
            </a:r>
          </a:p>
          <a:p>
            <a:pPr lvl="3"/>
            <a:r>
              <a:t/>
            </a:r>
          </a:p>
          <a:p>
            <a:pPr lvl="4"/>
            <a:r>
              <a:t/>
            </a:r>
          </a:p>
        </p:txBody>
      </p:sp>
      <p:sp>
        <p:nvSpPr>
          <p:cNvPr id="1122" name="Text Placeholder 14"/>
          <p:cNvSpPr/>
          <p:nvPr>
            <p:ph type="body" sz="quarter" idx="21" hasCustomPrompt="1"/>
          </p:nvPr>
        </p:nvSpPr>
        <p:spPr>
          <a:xfrm>
            <a:off x="537006" y="7593831"/>
            <a:ext cx="5519813" cy="523221"/>
          </a:xfrm>
          <a:prstGeom prst="rect">
            <a:avLst/>
          </a:prstGeom>
        </p:spPr>
        <p:txBody>
          <a:bodyPr/>
          <a:lstStyle>
            <a:lvl1pPr>
              <a:defRPr sz="2800">
                <a:solidFill>
                  <a:srgbClr val="FFFFFF"/>
                </a:solidFill>
              </a:defRPr>
            </a:lvl1pPr>
          </a:lstStyle>
          <a:p>
            <a:pPr/>
            <a:r>
              <a:t>Primary palette</a:t>
            </a:r>
          </a:p>
        </p:txBody>
      </p:sp>
      <p:sp>
        <p:nvSpPr>
          <p:cNvPr id="1123" name="03 Color"/>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03 Color</a:t>
            </a:r>
          </a:p>
        </p:txBody>
      </p:sp>
      <p:sp>
        <p:nvSpPr>
          <p:cNvPr id="1124" name="Text Placeholder 14"/>
          <p:cNvSpPr/>
          <p:nvPr>
            <p:ph type="body" sz="quarter" idx="22" hasCustomPrompt="1"/>
          </p:nvPr>
        </p:nvSpPr>
        <p:spPr>
          <a:xfrm>
            <a:off x="20658867" y="8566811"/>
            <a:ext cx="1487422" cy="435826"/>
          </a:xfrm>
          <a:prstGeom prst="rect">
            <a:avLst/>
          </a:prstGeom>
        </p:spPr>
        <p:txBody>
          <a:bodyPr/>
          <a:lstStyle>
            <a:lvl1pPr algn="r">
              <a:lnSpc>
                <a:spcPct val="110000"/>
              </a:lnSpc>
              <a:defRPr sz="2200">
                <a:solidFill>
                  <a:srgbClr val="F2F2F2"/>
                </a:solidFill>
              </a:defRPr>
            </a:lvl1pPr>
          </a:lstStyle>
          <a:p>
            <a:pPr/>
            <a:r>
              <a:t>27 – 32</a:t>
            </a:r>
          </a:p>
        </p:txBody>
      </p:sp>
      <p:sp>
        <p:nvSpPr>
          <p:cNvPr id="1125" name="Text Placeholder 14"/>
          <p:cNvSpPr/>
          <p:nvPr>
            <p:ph type="body" sz="quarter" idx="23" hasCustomPrompt="1"/>
          </p:nvPr>
        </p:nvSpPr>
        <p:spPr>
          <a:xfrm>
            <a:off x="537006" y="8566811"/>
            <a:ext cx="5519813" cy="523221"/>
          </a:xfrm>
          <a:prstGeom prst="rect">
            <a:avLst/>
          </a:prstGeom>
        </p:spPr>
        <p:txBody>
          <a:bodyPr/>
          <a:lstStyle>
            <a:lvl1pPr>
              <a:defRPr sz="2800">
                <a:solidFill>
                  <a:srgbClr val="FFFFFF"/>
                </a:solidFill>
              </a:defRPr>
            </a:lvl1pPr>
          </a:lstStyle>
          <a:p>
            <a:pPr/>
            <a:r>
              <a:t>Secondary palette</a:t>
            </a:r>
          </a:p>
        </p:txBody>
      </p:sp>
      <p:sp>
        <p:nvSpPr>
          <p:cNvPr id="112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127" name="Text Placeholder 14"/>
          <p:cNvSpPr/>
          <p:nvPr>
            <p:ph type="body" sz="quarter" idx="24" hasCustomPrompt="1"/>
          </p:nvPr>
        </p:nvSpPr>
        <p:spPr>
          <a:xfrm>
            <a:off x="20658867" y="9539795"/>
            <a:ext cx="1487422" cy="435826"/>
          </a:xfrm>
          <a:prstGeom prst="rect">
            <a:avLst/>
          </a:prstGeom>
        </p:spPr>
        <p:txBody>
          <a:bodyPr/>
          <a:lstStyle>
            <a:lvl1pPr algn="r">
              <a:lnSpc>
                <a:spcPct val="110000"/>
              </a:lnSpc>
              <a:defRPr sz="2200">
                <a:solidFill>
                  <a:srgbClr val="F2F2F2"/>
                </a:solidFill>
              </a:defRPr>
            </a:lvl1pPr>
          </a:lstStyle>
          <a:p>
            <a:pPr/>
            <a:r>
              <a:t>33 – 34</a:t>
            </a:r>
          </a:p>
        </p:txBody>
      </p:sp>
      <p:sp>
        <p:nvSpPr>
          <p:cNvPr id="1128" name="Text Placeholder 14"/>
          <p:cNvSpPr/>
          <p:nvPr>
            <p:ph type="body" sz="quarter" idx="25" hasCustomPrompt="1"/>
          </p:nvPr>
        </p:nvSpPr>
        <p:spPr>
          <a:xfrm>
            <a:off x="537006" y="9539795"/>
            <a:ext cx="5519813" cy="523221"/>
          </a:xfrm>
          <a:prstGeom prst="rect">
            <a:avLst/>
          </a:prstGeom>
        </p:spPr>
        <p:txBody>
          <a:bodyPr/>
          <a:lstStyle>
            <a:lvl1pPr>
              <a:defRPr sz="2800">
                <a:solidFill>
                  <a:srgbClr val="FFFFFF"/>
                </a:solidFill>
              </a:defRPr>
            </a:lvl1pPr>
          </a:lstStyle>
          <a:p>
            <a:pPr/>
            <a:r>
              <a:t>Full palette</a:t>
            </a:r>
          </a:p>
        </p:txBody>
      </p:sp>
      <p:sp>
        <p:nvSpPr>
          <p:cNvPr id="1129" name="Text Placeholder 14"/>
          <p:cNvSpPr/>
          <p:nvPr>
            <p:ph type="body" sz="quarter" idx="26" hasCustomPrompt="1"/>
          </p:nvPr>
        </p:nvSpPr>
        <p:spPr>
          <a:xfrm>
            <a:off x="20658867" y="10512776"/>
            <a:ext cx="1487422" cy="435826"/>
          </a:xfrm>
          <a:prstGeom prst="rect">
            <a:avLst/>
          </a:prstGeom>
        </p:spPr>
        <p:txBody>
          <a:bodyPr/>
          <a:lstStyle>
            <a:lvl1pPr algn="r">
              <a:lnSpc>
                <a:spcPct val="110000"/>
              </a:lnSpc>
              <a:defRPr sz="2200">
                <a:solidFill>
                  <a:srgbClr val="F2F2F2"/>
                </a:solidFill>
              </a:defRPr>
            </a:lvl1pPr>
          </a:lstStyle>
          <a:p>
            <a:pPr/>
            <a:r>
              <a:t>35</a:t>
            </a:r>
          </a:p>
        </p:txBody>
      </p:sp>
      <p:sp>
        <p:nvSpPr>
          <p:cNvPr id="1130" name="Text Placeholder 14"/>
          <p:cNvSpPr/>
          <p:nvPr>
            <p:ph type="body" sz="quarter" idx="27" hasCustomPrompt="1"/>
          </p:nvPr>
        </p:nvSpPr>
        <p:spPr>
          <a:xfrm>
            <a:off x="537006" y="10512776"/>
            <a:ext cx="5519813" cy="523221"/>
          </a:xfrm>
          <a:prstGeom prst="rect">
            <a:avLst/>
          </a:prstGeom>
        </p:spPr>
        <p:txBody>
          <a:bodyPr/>
          <a:lstStyle>
            <a:lvl1pPr>
              <a:defRPr sz="2800">
                <a:solidFill>
                  <a:srgbClr val="FFFFFF"/>
                </a:solidFill>
              </a:defRPr>
            </a:lvl1pPr>
          </a:lstStyle>
          <a:p>
            <a:pPr/>
            <a:r>
              <a:t>Pairings</a:t>
            </a:r>
          </a:p>
        </p:txBody>
      </p:sp>
      <p:sp>
        <p:nvSpPr>
          <p:cNvPr id="1131" name="Text Placeholder 14"/>
          <p:cNvSpPr/>
          <p:nvPr>
            <p:ph type="body" sz="quarter" idx="28" hasCustomPrompt="1"/>
          </p:nvPr>
        </p:nvSpPr>
        <p:spPr>
          <a:xfrm>
            <a:off x="20658867" y="11485759"/>
            <a:ext cx="1487422" cy="435826"/>
          </a:xfrm>
          <a:prstGeom prst="rect">
            <a:avLst/>
          </a:prstGeom>
        </p:spPr>
        <p:txBody>
          <a:bodyPr/>
          <a:lstStyle>
            <a:lvl1pPr algn="r">
              <a:lnSpc>
                <a:spcPct val="110000"/>
              </a:lnSpc>
              <a:defRPr sz="2200">
                <a:solidFill>
                  <a:srgbClr val="F2F2F2"/>
                </a:solidFill>
              </a:defRPr>
            </a:lvl1pPr>
          </a:lstStyle>
          <a:p>
            <a:pPr/>
            <a:r>
              <a:t>36</a:t>
            </a:r>
          </a:p>
        </p:txBody>
      </p:sp>
      <p:sp>
        <p:nvSpPr>
          <p:cNvPr id="1132" name="Text Placeholder 14"/>
          <p:cNvSpPr/>
          <p:nvPr>
            <p:ph type="body" sz="quarter" idx="29" hasCustomPrompt="1"/>
          </p:nvPr>
        </p:nvSpPr>
        <p:spPr>
          <a:xfrm>
            <a:off x="537006" y="11485759"/>
            <a:ext cx="5519813" cy="523221"/>
          </a:xfrm>
          <a:prstGeom prst="rect">
            <a:avLst/>
          </a:prstGeom>
        </p:spPr>
        <p:txBody>
          <a:bodyPr/>
          <a:lstStyle>
            <a:lvl1pPr>
              <a:defRPr sz="2800">
                <a:solidFill>
                  <a:srgbClr val="FFFFFF"/>
                </a:solidFill>
              </a:defRPr>
            </a:lvl1pPr>
          </a:lstStyle>
          <a:p>
            <a:pPr/>
            <a:r>
              <a:t>Hierarchy</a:t>
            </a:r>
          </a:p>
        </p:txBody>
      </p:sp>
      <p:sp>
        <p:nvSpPr>
          <p:cNvPr id="1133" name="Text Placeholder 14"/>
          <p:cNvSpPr/>
          <p:nvPr>
            <p:ph type="body" sz="quarter" idx="30" hasCustomPrompt="1"/>
          </p:nvPr>
        </p:nvSpPr>
        <p:spPr>
          <a:xfrm>
            <a:off x="20658867" y="12458741"/>
            <a:ext cx="1487422" cy="435826"/>
          </a:xfrm>
          <a:prstGeom prst="rect">
            <a:avLst/>
          </a:prstGeom>
        </p:spPr>
        <p:txBody>
          <a:bodyPr/>
          <a:lstStyle>
            <a:lvl1pPr algn="r">
              <a:lnSpc>
                <a:spcPct val="110000"/>
              </a:lnSpc>
              <a:defRPr sz="2200">
                <a:solidFill>
                  <a:srgbClr val="F2F2F2"/>
                </a:solidFill>
              </a:defRPr>
            </a:lvl1pPr>
          </a:lstStyle>
          <a:p>
            <a:pPr/>
            <a:r>
              <a:t>37</a:t>
            </a:r>
          </a:p>
        </p:txBody>
      </p:sp>
      <p:sp>
        <p:nvSpPr>
          <p:cNvPr id="1134" name="Text Placeholder 14"/>
          <p:cNvSpPr/>
          <p:nvPr>
            <p:ph type="body" sz="quarter" idx="31"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1135" name="Picture Placeholder 8"/>
          <p:cNvSpPr/>
          <p:nvPr>
            <p:ph type="pic" sz="quarter" idx="32"/>
          </p:nvPr>
        </p:nvSpPr>
        <p:spPr>
          <a:xfrm>
            <a:off x="22694904" y="8566811"/>
            <a:ext cx="1152091" cy="748908"/>
          </a:xfrm>
          <a:prstGeom prst="rect">
            <a:avLst/>
          </a:prstGeom>
        </p:spPr>
        <p:txBody>
          <a:bodyPr lIns="91439" rIns="91439">
            <a:noAutofit/>
          </a:bodyPr>
          <a:lstStyle/>
          <a:p>
            <a:pPr/>
          </a:p>
        </p:txBody>
      </p:sp>
      <p:sp>
        <p:nvSpPr>
          <p:cNvPr id="1136" name="Picture Placeholder 12"/>
          <p:cNvSpPr/>
          <p:nvPr>
            <p:ph type="pic" sz="quarter" idx="33"/>
          </p:nvPr>
        </p:nvSpPr>
        <p:spPr>
          <a:xfrm>
            <a:off x="22694904" y="9539795"/>
            <a:ext cx="1152091" cy="748908"/>
          </a:xfrm>
          <a:prstGeom prst="rect">
            <a:avLst/>
          </a:prstGeom>
        </p:spPr>
        <p:txBody>
          <a:bodyPr lIns="91439" rIns="91439">
            <a:noAutofit/>
          </a:bodyPr>
          <a:lstStyle/>
          <a:p>
            <a:pPr/>
          </a:p>
        </p:txBody>
      </p:sp>
      <p:sp>
        <p:nvSpPr>
          <p:cNvPr id="1137" name="Picture Placeholder 15"/>
          <p:cNvSpPr/>
          <p:nvPr>
            <p:ph type="pic" sz="quarter" idx="34"/>
          </p:nvPr>
        </p:nvSpPr>
        <p:spPr>
          <a:xfrm>
            <a:off x="22694904" y="10512776"/>
            <a:ext cx="1152091" cy="748908"/>
          </a:xfrm>
          <a:prstGeom prst="rect">
            <a:avLst/>
          </a:prstGeom>
        </p:spPr>
        <p:txBody>
          <a:bodyPr lIns="91439" rIns="91439">
            <a:noAutofit/>
          </a:bodyPr>
          <a:lstStyle/>
          <a:p>
            <a:pPr/>
          </a:p>
        </p:txBody>
      </p:sp>
      <p:sp>
        <p:nvSpPr>
          <p:cNvPr id="1138" name="Picture Placeholder 19"/>
          <p:cNvSpPr/>
          <p:nvPr>
            <p:ph type="pic" sz="quarter" idx="35"/>
          </p:nvPr>
        </p:nvSpPr>
        <p:spPr>
          <a:xfrm>
            <a:off x="22694904" y="11485759"/>
            <a:ext cx="1152091" cy="748908"/>
          </a:xfrm>
          <a:prstGeom prst="rect">
            <a:avLst/>
          </a:prstGeom>
        </p:spPr>
        <p:txBody>
          <a:bodyPr lIns="91439" rIns="91439">
            <a:noAutofit/>
          </a:bodyPr>
          <a:lstStyle/>
          <a:p>
            <a:pPr/>
          </a:p>
        </p:txBody>
      </p:sp>
      <p:sp>
        <p:nvSpPr>
          <p:cNvPr id="1139" name="Picture Placeholder 22"/>
          <p:cNvSpPr/>
          <p:nvPr>
            <p:ph type="pic" sz="quarter" idx="36"/>
          </p:nvPr>
        </p:nvSpPr>
        <p:spPr>
          <a:xfrm>
            <a:off x="22694904" y="12458741"/>
            <a:ext cx="1152091" cy="748908"/>
          </a:xfrm>
          <a:prstGeom prst="rect">
            <a:avLst/>
          </a:prstGeom>
        </p:spPr>
        <p:txBody>
          <a:bodyPr lIns="91439" rIns="91439">
            <a:noAutofit/>
          </a:bodyPr>
          <a:lstStyle/>
          <a:p>
            <a:pPr/>
          </a:p>
        </p:txBody>
      </p:sp>
      <p:sp>
        <p:nvSpPr>
          <p:cNvPr id="1140" name="Picture Placeholder 3"/>
          <p:cNvSpPr/>
          <p:nvPr>
            <p:ph type="pic" sz="quarter" idx="37"/>
          </p:nvPr>
        </p:nvSpPr>
        <p:spPr>
          <a:xfrm>
            <a:off x="22694904" y="759383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6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3 – Dark">
    <p:bg>
      <p:bgPr>
        <a:solidFill>
          <a:srgbClr val="000000"/>
        </a:solidFill>
      </p:bgPr>
    </p:bg>
    <p:spTree>
      <p:nvGrpSpPr>
        <p:cNvPr id="1" name=""/>
        <p:cNvGrpSpPr/>
        <p:nvPr/>
      </p:nvGrpSpPr>
      <p:grpSpPr>
        <a:xfrm>
          <a:off x="0" y="0"/>
          <a:ext cx="0" cy="0"/>
          <a:chOff x="0" y="0"/>
          <a:chExt cx="0" cy="0"/>
        </a:xfrm>
      </p:grpSpPr>
      <p:sp>
        <p:nvSpPr>
          <p:cNvPr id="1147"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48"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49"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1150" name="Line"/>
          <p:cNvSpPr/>
          <p:nvPr/>
        </p:nvSpPr>
        <p:spPr>
          <a:xfrm>
            <a:off x="537006" y="9427802"/>
            <a:ext cx="23309988" cy="1"/>
          </a:xfrm>
          <a:prstGeom prst="line">
            <a:avLst/>
          </a:prstGeom>
          <a:ln w="25400">
            <a:solidFill>
              <a:srgbClr val="FFFFFF">
                <a:alpha val="15000"/>
              </a:srgbClr>
            </a:solidFill>
            <a:miter lim="400000"/>
          </a:ln>
        </p:spPr>
        <p:txBody>
          <a:bodyPr lIns="45718" tIns="45718" rIns="45718" bIns="45718"/>
          <a:lstStyle/>
          <a:p>
            <a:pPr/>
          </a:p>
        </p:txBody>
      </p:sp>
      <p:sp>
        <p:nvSpPr>
          <p:cNvPr id="1151" name="Line"/>
          <p:cNvSpPr/>
          <p:nvPr/>
        </p:nvSpPr>
        <p:spPr>
          <a:xfrm>
            <a:off x="537006" y="8454821"/>
            <a:ext cx="23309988" cy="1"/>
          </a:xfrm>
          <a:prstGeom prst="line">
            <a:avLst/>
          </a:prstGeom>
          <a:ln w="25400">
            <a:solidFill>
              <a:srgbClr val="FFFFFF">
                <a:alpha val="15000"/>
              </a:srgbClr>
            </a:solidFill>
            <a:miter lim="400000"/>
          </a:ln>
        </p:spPr>
        <p:txBody>
          <a:bodyPr lIns="45718" tIns="45718" rIns="45718" bIns="45718"/>
          <a:lstStyle/>
          <a:p>
            <a:pPr/>
          </a:p>
        </p:txBody>
      </p:sp>
      <p:sp>
        <p:nvSpPr>
          <p:cNvPr id="1152" name="Body Level One…"/>
          <p:cNvSpPr txBox="1"/>
          <p:nvPr>
            <p:ph type="body" sz="quarter" idx="1" hasCustomPrompt="1"/>
          </p:nvPr>
        </p:nvSpPr>
        <p:spPr>
          <a:xfrm>
            <a:off x="20658867" y="7593831"/>
            <a:ext cx="1487422" cy="435826"/>
          </a:xfrm>
          <a:prstGeom prst="rect">
            <a:avLst/>
          </a:prstGeom>
        </p:spPr>
        <p:txBody>
          <a:bodyPr/>
          <a:lstStyle>
            <a:lvl1pPr algn="r">
              <a:lnSpc>
                <a:spcPct val="110000"/>
              </a:lnSpc>
              <a:defRPr sz="2200">
                <a:solidFill>
                  <a:srgbClr val="808080"/>
                </a:solidFill>
              </a:defRPr>
            </a:lvl1pPr>
            <a:lvl2pPr algn="r">
              <a:lnSpc>
                <a:spcPct val="110000"/>
              </a:lnSpc>
              <a:defRPr sz="2200">
                <a:solidFill>
                  <a:srgbClr val="808080"/>
                </a:solidFill>
              </a:defRPr>
            </a:lvl2pPr>
            <a:lvl3pPr algn="r">
              <a:lnSpc>
                <a:spcPct val="110000"/>
              </a:lnSpc>
              <a:defRPr sz="2200">
                <a:solidFill>
                  <a:srgbClr val="808080"/>
                </a:solidFill>
              </a:defRPr>
            </a:lvl3pPr>
            <a:lvl4pPr algn="r">
              <a:lnSpc>
                <a:spcPct val="110000"/>
              </a:lnSpc>
              <a:defRPr sz="2200">
                <a:solidFill>
                  <a:srgbClr val="808080"/>
                </a:solidFill>
              </a:defRPr>
            </a:lvl4pPr>
            <a:lvl5pPr algn="r">
              <a:lnSpc>
                <a:spcPct val="110000"/>
              </a:lnSpc>
              <a:defRPr sz="2200">
                <a:solidFill>
                  <a:srgbClr val="808080"/>
                </a:solidFill>
              </a:defRPr>
            </a:lvl5pPr>
          </a:lstStyle>
          <a:p>
            <a:pPr/>
            <a:r>
              <a:t>26</a:t>
            </a:r>
          </a:p>
          <a:p>
            <a:pPr lvl="1"/>
            <a:r>
              <a:t/>
            </a:r>
          </a:p>
          <a:p>
            <a:pPr lvl="2"/>
            <a:r>
              <a:t/>
            </a:r>
          </a:p>
          <a:p>
            <a:pPr lvl="3"/>
            <a:r>
              <a:t/>
            </a:r>
          </a:p>
          <a:p>
            <a:pPr lvl="4"/>
            <a:r>
              <a:t/>
            </a:r>
          </a:p>
        </p:txBody>
      </p:sp>
      <p:sp>
        <p:nvSpPr>
          <p:cNvPr id="1153" name="Text Placeholder 14"/>
          <p:cNvSpPr/>
          <p:nvPr>
            <p:ph type="body" sz="quarter" idx="21" hasCustomPrompt="1"/>
          </p:nvPr>
        </p:nvSpPr>
        <p:spPr>
          <a:xfrm>
            <a:off x="537006" y="7593831"/>
            <a:ext cx="5519813" cy="523221"/>
          </a:xfrm>
          <a:prstGeom prst="rect">
            <a:avLst/>
          </a:prstGeom>
        </p:spPr>
        <p:txBody>
          <a:bodyPr/>
          <a:lstStyle>
            <a:lvl1pPr>
              <a:defRPr sz="2800">
                <a:solidFill>
                  <a:srgbClr val="FFFFFF"/>
                </a:solidFill>
              </a:defRPr>
            </a:lvl1pPr>
          </a:lstStyle>
          <a:p>
            <a:pPr/>
            <a:r>
              <a:t>Primary palette</a:t>
            </a:r>
          </a:p>
        </p:txBody>
      </p:sp>
      <p:sp>
        <p:nvSpPr>
          <p:cNvPr id="1154" name="03 Color"/>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03 Color</a:t>
            </a:r>
          </a:p>
        </p:txBody>
      </p:sp>
      <p:sp>
        <p:nvSpPr>
          <p:cNvPr id="1155" name="Text Placeholder 14"/>
          <p:cNvSpPr/>
          <p:nvPr>
            <p:ph type="body" sz="quarter" idx="22" hasCustomPrompt="1"/>
          </p:nvPr>
        </p:nvSpPr>
        <p:spPr>
          <a:xfrm>
            <a:off x="20658867" y="8566811"/>
            <a:ext cx="1487422" cy="435826"/>
          </a:xfrm>
          <a:prstGeom prst="rect">
            <a:avLst/>
          </a:prstGeom>
        </p:spPr>
        <p:txBody>
          <a:bodyPr/>
          <a:lstStyle>
            <a:lvl1pPr algn="r">
              <a:lnSpc>
                <a:spcPct val="110000"/>
              </a:lnSpc>
              <a:defRPr sz="2200">
                <a:solidFill>
                  <a:srgbClr val="808080"/>
                </a:solidFill>
              </a:defRPr>
            </a:lvl1pPr>
          </a:lstStyle>
          <a:p>
            <a:pPr/>
            <a:r>
              <a:t>27 – 32</a:t>
            </a:r>
          </a:p>
        </p:txBody>
      </p:sp>
      <p:sp>
        <p:nvSpPr>
          <p:cNvPr id="1156" name="Text Placeholder 14"/>
          <p:cNvSpPr/>
          <p:nvPr>
            <p:ph type="body" sz="quarter" idx="23" hasCustomPrompt="1"/>
          </p:nvPr>
        </p:nvSpPr>
        <p:spPr>
          <a:xfrm>
            <a:off x="537006" y="8566811"/>
            <a:ext cx="5519813" cy="523221"/>
          </a:xfrm>
          <a:prstGeom prst="rect">
            <a:avLst/>
          </a:prstGeom>
        </p:spPr>
        <p:txBody>
          <a:bodyPr/>
          <a:lstStyle>
            <a:lvl1pPr>
              <a:defRPr sz="2800">
                <a:solidFill>
                  <a:srgbClr val="FFFFFF"/>
                </a:solidFill>
              </a:defRPr>
            </a:lvl1pPr>
          </a:lstStyle>
          <a:p>
            <a:pPr/>
            <a:r>
              <a:t>Secondary palette</a:t>
            </a:r>
          </a:p>
        </p:txBody>
      </p:sp>
      <p:sp>
        <p:nvSpPr>
          <p:cNvPr id="115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158" name="Text Placeholder 14"/>
          <p:cNvSpPr/>
          <p:nvPr>
            <p:ph type="body" sz="quarter" idx="24" hasCustomPrompt="1"/>
          </p:nvPr>
        </p:nvSpPr>
        <p:spPr>
          <a:xfrm>
            <a:off x="20658867" y="9539795"/>
            <a:ext cx="1487422" cy="435826"/>
          </a:xfrm>
          <a:prstGeom prst="rect">
            <a:avLst/>
          </a:prstGeom>
        </p:spPr>
        <p:txBody>
          <a:bodyPr/>
          <a:lstStyle>
            <a:lvl1pPr algn="r">
              <a:lnSpc>
                <a:spcPct val="110000"/>
              </a:lnSpc>
              <a:defRPr sz="2200">
                <a:solidFill>
                  <a:srgbClr val="808080"/>
                </a:solidFill>
              </a:defRPr>
            </a:lvl1pPr>
          </a:lstStyle>
          <a:p>
            <a:pPr/>
            <a:r>
              <a:t>33 – 34</a:t>
            </a:r>
          </a:p>
        </p:txBody>
      </p:sp>
      <p:sp>
        <p:nvSpPr>
          <p:cNvPr id="1159" name="Text Placeholder 14"/>
          <p:cNvSpPr/>
          <p:nvPr>
            <p:ph type="body" sz="quarter" idx="25" hasCustomPrompt="1"/>
          </p:nvPr>
        </p:nvSpPr>
        <p:spPr>
          <a:xfrm>
            <a:off x="537006" y="9539795"/>
            <a:ext cx="5519813" cy="523221"/>
          </a:xfrm>
          <a:prstGeom prst="rect">
            <a:avLst/>
          </a:prstGeom>
        </p:spPr>
        <p:txBody>
          <a:bodyPr/>
          <a:lstStyle>
            <a:lvl1pPr>
              <a:defRPr sz="2800">
                <a:solidFill>
                  <a:srgbClr val="FFFFFF"/>
                </a:solidFill>
              </a:defRPr>
            </a:lvl1pPr>
          </a:lstStyle>
          <a:p>
            <a:pPr/>
            <a:r>
              <a:t>Full palette</a:t>
            </a:r>
          </a:p>
        </p:txBody>
      </p:sp>
      <p:sp>
        <p:nvSpPr>
          <p:cNvPr id="1160" name="Text Placeholder 14"/>
          <p:cNvSpPr/>
          <p:nvPr>
            <p:ph type="body" sz="quarter" idx="26" hasCustomPrompt="1"/>
          </p:nvPr>
        </p:nvSpPr>
        <p:spPr>
          <a:xfrm>
            <a:off x="20658867" y="10512776"/>
            <a:ext cx="1487422" cy="435826"/>
          </a:xfrm>
          <a:prstGeom prst="rect">
            <a:avLst/>
          </a:prstGeom>
        </p:spPr>
        <p:txBody>
          <a:bodyPr/>
          <a:lstStyle>
            <a:lvl1pPr algn="r">
              <a:lnSpc>
                <a:spcPct val="110000"/>
              </a:lnSpc>
              <a:defRPr sz="2200">
                <a:solidFill>
                  <a:srgbClr val="808080"/>
                </a:solidFill>
              </a:defRPr>
            </a:lvl1pPr>
          </a:lstStyle>
          <a:p>
            <a:pPr/>
            <a:r>
              <a:t>35</a:t>
            </a:r>
          </a:p>
        </p:txBody>
      </p:sp>
      <p:sp>
        <p:nvSpPr>
          <p:cNvPr id="1161" name="Text Placeholder 14"/>
          <p:cNvSpPr/>
          <p:nvPr>
            <p:ph type="body" sz="quarter" idx="27" hasCustomPrompt="1"/>
          </p:nvPr>
        </p:nvSpPr>
        <p:spPr>
          <a:xfrm>
            <a:off x="537006" y="10512776"/>
            <a:ext cx="5519813" cy="523221"/>
          </a:xfrm>
          <a:prstGeom prst="rect">
            <a:avLst/>
          </a:prstGeom>
        </p:spPr>
        <p:txBody>
          <a:bodyPr/>
          <a:lstStyle>
            <a:lvl1pPr>
              <a:defRPr sz="2800">
                <a:solidFill>
                  <a:srgbClr val="FFFFFF"/>
                </a:solidFill>
              </a:defRPr>
            </a:lvl1pPr>
          </a:lstStyle>
          <a:p>
            <a:pPr/>
            <a:r>
              <a:t>Pairings</a:t>
            </a:r>
          </a:p>
        </p:txBody>
      </p:sp>
      <p:sp>
        <p:nvSpPr>
          <p:cNvPr id="1162" name="Text Placeholder 14"/>
          <p:cNvSpPr/>
          <p:nvPr>
            <p:ph type="body" sz="quarter" idx="28" hasCustomPrompt="1"/>
          </p:nvPr>
        </p:nvSpPr>
        <p:spPr>
          <a:xfrm>
            <a:off x="20658867" y="11485759"/>
            <a:ext cx="1487422" cy="435826"/>
          </a:xfrm>
          <a:prstGeom prst="rect">
            <a:avLst/>
          </a:prstGeom>
        </p:spPr>
        <p:txBody>
          <a:bodyPr/>
          <a:lstStyle>
            <a:lvl1pPr algn="r">
              <a:lnSpc>
                <a:spcPct val="110000"/>
              </a:lnSpc>
              <a:defRPr sz="2200">
                <a:solidFill>
                  <a:srgbClr val="808080"/>
                </a:solidFill>
              </a:defRPr>
            </a:lvl1pPr>
          </a:lstStyle>
          <a:p>
            <a:pPr/>
            <a:r>
              <a:t>36</a:t>
            </a:r>
          </a:p>
        </p:txBody>
      </p:sp>
      <p:sp>
        <p:nvSpPr>
          <p:cNvPr id="1163" name="Text Placeholder 14"/>
          <p:cNvSpPr/>
          <p:nvPr>
            <p:ph type="body" sz="quarter" idx="29" hasCustomPrompt="1"/>
          </p:nvPr>
        </p:nvSpPr>
        <p:spPr>
          <a:xfrm>
            <a:off x="537006" y="11485759"/>
            <a:ext cx="5519813" cy="523221"/>
          </a:xfrm>
          <a:prstGeom prst="rect">
            <a:avLst/>
          </a:prstGeom>
        </p:spPr>
        <p:txBody>
          <a:bodyPr/>
          <a:lstStyle>
            <a:lvl1pPr>
              <a:defRPr sz="2800">
                <a:solidFill>
                  <a:srgbClr val="FFFFFF"/>
                </a:solidFill>
              </a:defRPr>
            </a:lvl1pPr>
          </a:lstStyle>
          <a:p>
            <a:pPr/>
            <a:r>
              <a:t>Hierarchy</a:t>
            </a:r>
          </a:p>
        </p:txBody>
      </p:sp>
      <p:sp>
        <p:nvSpPr>
          <p:cNvPr id="1164" name="Text Placeholder 14"/>
          <p:cNvSpPr/>
          <p:nvPr>
            <p:ph type="body" sz="quarter" idx="30" hasCustomPrompt="1"/>
          </p:nvPr>
        </p:nvSpPr>
        <p:spPr>
          <a:xfrm>
            <a:off x="20658867" y="12458741"/>
            <a:ext cx="1487422" cy="435826"/>
          </a:xfrm>
          <a:prstGeom prst="rect">
            <a:avLst/>
          </a:prstGeom>
        </p:spPr>
        <p:txBody>
          <a:bodyPr/>
          <a:lstStyle>
            <a:lvl1pPr algn="r">
              <a:lnSpc>
                <a:spcPct val="110000"/>
              </a:lnSpc>
              <a:defRPr sz="2200">
                <a:solidFill>
                  <a:srgbClr val="808080"/>
                </a:solidFill>
              </a:defRPr>
            </a:lvl1pPr>
          </a:lstStyle>
          <a:p>
            <a:pPr/>
            <a:r>
              <a:t>37</a:t>
            </a:r>
          </a:p>
        </p:txBody>
      </p:sp>
      <p:sp>
        <p:nvSpPr>
          <p:cNvPr id="1165" name="Text Placeholder 14"/>
          <p:cNvSpPr/>
          <p:nvPr>
            <p:ph type="body" sz="quarter" idx="31"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1166" name="Picture Placeholder 8"/>
          <p:cNvSpPr/>
          <p:nvPr>
            <p:ph type="pic" sz="quarter" idx="32"/>
          </p:nvPr>
        </p:nvSpPr>
        <p:spPr>
          <a:xfrm>
            <a:off x="22694904" y="8566811"/>
            <a:ext cx="1152091" cy="748908"/>
          </a:xfrm>
          <a:prstGeom prst="rect">
            <a:avLst/>
          </a:prstGeom>
        </p:spPr>
        <p:txBody>
          <a:bodyPr lIns="91439" rIns="91439">
            <a:noAutofit/>
          </a:bodyPr>
          <a:lstStyle/>
          <a:p>
            <a:pPr/>
          </a:p>
        </p:txBody>
      </p:sp>
      <p:sp>
        <p:nvSpPr>
          <p:cNvPr id="1167" name="Picture Placeholder 12"/>
          <p:cNvSpPr/>
          <p:nvPr>
            <p:ph type="pic" sz="quarter" idx="33"/>
          </p:nvPr>
        </p:nvSpPr>
        <p:spPr>
          <a:xfrm>
            <a:off x="22694904" y="9539795"/>
            <a:ext cx="1152091" cy="748908"/>
          </a:xfrm>
          <a:prstGeom prst="rect">
            <a:avLst/>
          </a:prstGeom>
        </p:spPr>
        <p:txBody>
          <a:bodyPr lIns="91439" rIns="91439">
            <a:noAutofit/>
          </a:bodyPr>
          <a:lstStyle/>
          <a:p>
            <a:pPr/>
          </a:p>
        </p:txBody>
      </p:sp>
      <p:sp>
        <p:nvSpPr>
          <p:cNvPr id="1168" name="Picture Placeholder 15"/>
          <p:cNvSpPr/>
          <p:nvPr>
            <p:ph type="pic" sz="quarter" idx="34"/>
          </p:nvPr>
        </p:nvSpPr>
        <p:spPr>
          <a:xfrm>
            <a:off x="22694904" y="10512776"/>
            <a:ext cx="1152091" cy="748908"/>
          </a:xfrm>
          <a:prstGeom prst="rect">
            <a:avLst/>
          </a:prstGeom>
        </p:spPr>
        <p:txBody>
          <a:bodyPr lIns="91439" rIns="91439">
            <a:noAutofit/>
          </a:bodyPr>
          <a:lstStyle/>
          <a:p>
            <a:pPr/>
          </a:p>
        </p:txBody>
      </p:sp>
      <p:sp>
        <p:nvSpPr>
          <p:cNvPr id="1169" name="Picture Placeholder 19"/>
          <p:cNvSpPr/>
          <p:nvPr>
            <p:ph type="pic" sz="quarter" idx="35"/>
          </p:nvPr>
        </p:nvSpPr>
        <p:spPr>
          <a:xfrm>
            <a:off x="22694904" y="11485759"/>
            <a:ext cx="1152091" cy="748908"/>
          </a:xfrm>
          <a:prstGeom prst="rect">
            <a:avLst/>
          </a:prstGeom>
        </p:spPr>
        <p:txBody>
          <a:bodyPr lIns="91439" rIns="91439">
            <a:noAutofit/>
          </a:bodyPr>
          <a:lstStyle/>
          <a:p>
            <a:pPr/>
          </a:p>
        </p:txBody>
      </p:sp>
      <p:sp>
        <p:nvSpPr>
          <p:cNvPr id="1170" name="Picture Placeholder 22"/>
          <p:cNvSpPr/>
          <p:nvPr>
            <p:ph type="pic" sz="quarter" idx="36"/>
          </p:nvPr>
        </p:nvSpPr>
        <p:spPr>
          <a:xfrm>
            <a:off x="22694904" y="12458741"/>
            <a:ext cx="1152091" cy="748908"/>
          </a:xfrm>
          <a:prstGeom prst="rect">
            <a:avLst/>
          </a:prstGeom>
        </p:spPr>
        <p:txBody>
          <a:bodyPr lIns="91439" rIns="91439">
            <a:noAutofit/>
          </a:bodyPr>
          <a:lstStyle/>
          <a:p>
            <a:pPr/>
          </a:p>
        </p:txBody>
      </p:sp>
      <p:sp>
        <p:nvSpPr>
          <p:cNvPr id="1171" name="Picture Placeholder 3"/>
          <p:cNvSpPr/>
          <p:nvPr>
            <p:ph type="pic" sz="quarter" idx="37"/>
          </p:nvPr>
        </p:nvSpPr>
        <p:spPr>
          <a:xfrm>
            <a:off x="22694904" y="759383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able of contents">
    <p:spTree>
      <p:nvGrpSpPr>
        <p:cNvPr id="1" name=""/>
        <p:cNvGrpSpPr/>
        <p:nvPr/>
      </p:nvGrpSpPr>
      <p:grpSpPr>
        <a:xfrm>
          <a:off x="0" y="0"/>
          <a:ext cx="0" cy="0"/>
          <a:chOff x="0" y="0"/>
          <a:chExt cx="0" cy="0"/>
        </a:xfrm>
      </p:grpSpPr>
      <p:sp>
        <p:nvSpPr>
          <p:cNvPr id="62" name="Body Level One…"/>
          <p:cNvSpPr txBox="1"/>
          <p:nvPr>
            <p:ph type="body" sz="quarter" idx="1" hasCustomPrompt="1"/>
          </p:nvPr>
        </p:nvSpPr>
        <p:spPr>
          <a:xfrm>
            <a:off x="20337406" y="1750030"/>
            <a:ext cx="1300883" cy="435826"/>
          </a:xfrm>
          <a:prstGeom prst="rect">
            <a:avLst/>
          </a:prstGeom>
        </p:spPr>
        <p:txBody>
          <a:bodyPr/>
          <a:lstStyle>
            <a:lvl1pPr algn="r">
              <a:lnSpc>
                <a:spcPct val="110000"/>
              </a:lnSpc>
              <a:defRPr sz="2200"/>
            </a:lvl1pPr>
            <a:lvl2pPr algn="r">
              <a:lnSpc>
                <a:spcPct val="110000"/>
              </a:lnSpc>
              <a:defRPr sz="2200"/>
            </a:lvl2pPr>
            <a:lvl3pPr algn="r">
              <a:lnSpc>
                <a:spcPct val="110000"/>
              </a:lnSpc>
              <a:defRPr sz="2200"/>
            </a:lvl3pPr>
            <a:lvl4pPr algn="r">
              <a:lnSpc>
                <a:spcPct val="110000"/>
              </a:lnSpc>
              <a:defRPr sz="2200"/>
            </a:lvl4pPr>
            <a:lvl5pPr algn="r">
              <a:lnSpc>
                <a:spcPct val="110000"/>
              </a:lnSpc>
              <a:defRPr sz="2200"/>
            </a:lvl5pPr>
          </a:lstStyle>
          <a:p>
            <a:pPr/>
            <a:r>
              <a:t>1 – 8</a:t>
            </a:r>
          </a:p>
          <a:p>
            <a:pPr lvl="1"/>
            <a:r>
              <a:t/>
            </a:r>
          </a:p>
          <a:p>
            <a:pPr lvl="2"/>
            <a:r>
              <a:t/>
            </a:r>
          </a:p>
          <a:p>
            <a:pPr lvl="3"/>
            <a:r>
              <a:t/>
            </a:r>
          </a:p>
          <a:p>
            <a:pPr lvl="4"/>
            <a:r>
              <a:t/>
            </a:r>
          </a:p>
        </p:txBody>
      </p:sp>
      <p:sp>
        <p:nvSpPr>
          <p:cNvPr id="63" name="Text Placeholder 14"/>
          <p:cNvSpPr/>
          <p:nvPr>
            <p:ph type="body" sz="quarter" idx="21" hasCustomPrompt="1"/>
          </p:nvPr>
        </p:nvSpPr>
        <p:spPr>
          <a:xfrm>
            <a:off x="6379545" y="1764587"/>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64" name="Text Placeholder 14"/>
          <p:cNvSpPr/>
          <p:nvPr>
            <p:ph type="body" sz="quarter" idx="22" hasCustomPrompt="1"/>
          </p:nvPr>
        </p:nvSpPr>
        <p:spPr>
          <a:xfrm>
            <a:off x="537006" y="1764587"/>
            <a:ext cx="5700028" cy="563232"/>
          </a:xfrm>
          <a:prstGeom prst="rect">
            <a:avLst/>
          </a:prstGeom>
        </p:spPr>
        <p:txBody>
          <a:bodyPr/>
          <a:lstStyle>
            <a:lvl1pPr defTabSz="759459">
              <a:lnSpc>
                <a:spcPct val="90000"/>
              </a:lnSpc>
              <a:defRPr sz="3128"/>
            </a:lvl1pPr>
          </a:lstStyle>
          <a:p>
            <a:pPr/>
            <a:r>
              <a:t>Introduction</a:t>
            </a:r>
          </a:p>
        </p:txBody>
      </p:sp>
      <p:sp>
        <p:nvSpPr>
          <p:cNvPr id="65" name="Picture Placeholder 9"/>
          <p:cNvSpPr/>
          <p:nvPr>
            <p:ph type="pic" sz="quarter" idx="23"/>
          </p:nvPr>
        </p:nvSpPr>
        <p:spPr>
          <a:xfrm>
            <a:off x="22110762" y="1750030"/>
            <a:ext cx="1736230" cy="1128664"/>
          </a:xfrm>
          <a:prstGeom prst="rect">
            <a:avLst/>
          </a:prstGeom>
        </p:spPr>
        <p:txBody>
          <a:bodyPr lIns="91439" rIns="91439">
            <a:noAutofit/>
          </a:bodyPr>
          <a:lstStyle/>
          <a:p>
            <a:pPr/>
          </a:p>
        </p:txBody>
      </p:sp>
      <p:sp>
        <p:nvSpPr>
          <p:cNvPr id="66" name="Line"/>
          <p:cNvSpPr/>
          <p:nvPr/>
        </p:nvSpPr>
        <p:spPr>
          <a:xfrm>
            <a:off x="537006" y="3054026"/>
            <a:ext cx="23309988" cy="1"/>
          </a:xfrm>
          <a:prstGeom prst="line">
            <a:avLst/>
          </a:prstGeom>
          <a:ln w="25400">
            <a:solidFill>
              <a:srgbClr val="000000">
                <a:alpha val="5000"/>
              </a:srgbClr>
            </a:solidFill>
            <a:miter lim="400000"/>
          </a:ln>
        </p:spPr>
        <p:txBody>
          <a:bodyPr lIns="45718" tIns="45718" rIns="45718" bIns="45718"/>
          <a:lstStyle/>
          <a:p>
            <a:pPr/>
          </a:p>
        </p:txBody>
      </p:sp>
      <p:sp>
        <p:nvSpPr>
          <p:cNvPr id="67" name="Line"/>
          <p:cNvSpPr/>
          <p:nvPr/>
        </p:nvSpPr>
        <p:spPr>
          <a:xfrm>
            <a:off x="537006" y="4520336"/>
            <a:ext cx="23309988" cy="1"/>
          </a:xfrm>
          <a:prstGeom prst="line">
            <a:avLst/>
          </a:prstGeom>
          <a:ln w="25400">
            <a:solidFill>
              <a:srgbClr val="000000">
                <a:alpha val="5000"/>
              </a:srgbClr>
            </a:solidFill>
            <a:miter lim="400000"/>
          </a:ln>
        </p:spPr>
        <p:txBody>
          <a:bodyPr lIns="45718" tIns="45718" rIns="45718" bIns="45718"/>
          <a:lstStyle/>
          <a:p>
            <a:pPr/>
          </a:p>
        </p:txBody>
      </p:sp>
      <p:sp>
        <p:nvSpPr>
          <p:cNvPr id="68" name="Line"/>
          <p:cNvSpPr/>
          <p:nvPr/>
        </p:nvSpPr>
        <p:spPr>
          <a:xfrm>
            <a:off x="537006" y="5986647"/>
            <a:ext cx="23309988" cy="1"/>
          </a:xfrm>
          <a:prstGeom prst="line">
            <a:avLst/>
          </a:prstGeom>
          <a:ln w="25400">
            <a:solidFill>
              <a:srgbClr val="000000">
                <a:alpha val="5000"/>
              </a:srgbClr>
            </a:solidFill>
            <a:miter lim="400000"/>
          </a:ln>
        </p:spPr>
        <p:txBody>
          <a:bodyPr lIns="45718" tIns="45718" rIns="45718" bIns="45718"/>
          <a:lstStyle/>
          <a:p>
            <a:pPr/>
          </a:p>
        </p:txBody>
      </p:sp>
      <p:sp>
        <p:nvSpPr>
          <p:cNvPr id="69" name="Line"/>
          <p:cNvSpPr/>
          <p:nvPr/>
        </p:nvSpPr>
        <p:spPr>
          <a:xfrm>
            <a:off x="537006" y="7452959"/>
            <a:ext cx="23309988" cy="1"/>
          </a:xfrm>
          <a:prstGeom prst="line">
            <a:avLst/>
          </a:prstGeom>
          <a:ln w="25400">
            <a:solidFill>
              <a:srgbClr val="000000">
                <a:alpha val="5000"/>
              </a:srgbClr>
            </a:solidFill>
            <a:miter lim="400000"/>
          </a:ln>
        </p:spPr>
        <p:txBody>
          <a:bodyPr lIns="45718" tIns="45718" rIns="45718" bIns="45718"/>
          <a:lstStyle/>
          <a:p>
            <a:pPr/>
          </a:p>
        </p:txBody>
      </p:sp>
      <p:sp>
        <p:nvSpPr>
          <p:cNvPr id="70" name="Line"/>
          <p:cNvSpPr/>
          <p:nvPr/>
        </p:nvSpPr>
        <p:spPr>
          <a:xfrm>
            <a:off x="537006" y="8919268"/>
            <a:ext cx="23309988" cy="1"/>
          </a:xfrm>
          <a:prstGeom prst="line">
            <a:avLst/>
          </a:prstGeom>
          <a:ln w="25400">
            <a:solidFill>
              <a:srgbClr val="000000">
                <a:alpha val="5000"/>
              </a:srgbClr>
            </a:solidFill>
            <a:miter lim="400000"/>
          </a:ln>
        </p:spPr>
        <p:txBody>
          <a:bodyPr lIns="45718" tIns="45718" rIns="45718" bIns="45718"/>
          <a:lstStyle/>
          <a:p>
            <a:pPr/>
          </a:p>
        </p:txBody>
      </p:sp>
      <p:sp>
        <p:nvSpPr>
          <p:cNvPr id="71" name="Line"/>
          <p:cNvSpPr/>
          <p:nvPr/>
        </p:nvSpPr>
        <p:spPr>
          <a:xfrm>
            <a:off x="537006" y="10385578"/>
            <a:ext cx="23309988" cy="1"/>
          </a:xfrm>
          <a:prstGeom prst="line">
            <a:avLst/>
          </a:prstGeom>
          <a:ln w="25400">
            <a:solidFill>
              <a:srgbClr val="000000">
                <a:alpha val="5000"/>
              </a:srgbClr>
            </a:solidFill>
            <a:miter lim="400000"/>
          </a:ln>
        </p:spPr>
        <p:txBody>
          <a:bodyPr lIns="45718" tIns="45718" rIns="45718" bIns="45718"/>
          <a:lstStyle/>
          <a:p>
            <a:pPr/>
          </a:p>
        </p:txBody>
      </p:sp>
      <p:sp>
        <p:nvSpPr>
          <p:cNvPr id="72" name="Line"/>
          <p:cNvSpPr/>
          <p:nvPr/>
        </p:nvSpPr>
        <p:spPr>
          <a:xfrm>
            <a:off x="537006" y="11851890"/>
            <a:ext cx="23309988" cy="1"/>
          </a:xfrm>
          <a:prstGeom prst="line">
            <a:avLst/>
          </a:prstGeom>
          <a:ln w="25400">
            <a:solidFill>
              <a:srgbClr val="000000">
                <a:alpha val="5000"/>
              </a:srgbClr>
            </a:solidFill>
            <a:miter lim="400000"/>
          </a:ln>
        </p:spPr>
        <p:txBody>
          <a:bodyPr lIns="45718" tIns="45718" rIns="45718" bIns="45718"/>
          <a:lstStyle/>
          <a:p>
            <a:pPr/>
          </a:p>
        </p:txBody>
      </p:sp>
      <p:sp>
        <p:nvSpPr>
          <p:cNvPr id="73" name="Line"/>
          <p:cNvSpPr/>
          <p:nvPr/>
        </p:nvSpPr>
        <p:spPr>
          <a:xfrm>
            <a:off x="537006" y="1581256"/>
            <a:ext cx="23309988" cy="1"/>
          </a:xfrm>
          <a:prstGeom prst="line">
            <a:avLst/>
          </a:prstGeom>
          <a:ln w="25400">
            <a:solidFill>
              <a:srgbClr val="000000">
                <a:alpha val="5000"/>
              </a:srgbClr>
            </a:solidFill>
            <a:miter lim="400000"/>
          </a:ln>
        </p:spPr>
        <p:txBody>
          <a:bodyPr lIns="45718" tIns="45718" rIns="45718" bIns="45718"/>
          <a:lstStyle/>
          <a:p>
            <a:pPr/>
          </a:p>
        </p:txBody>
      </p:sp>
      <p:sp>
        <p:nvSpPr>
          <p:cNvPr id="74" name="Table of contents"/>
          <p:cNvSpPr txBox="1"/>
          <p:nvPr>
            <p:ph type="title" hasCustomPrompt="1"/>
          </p:nvPr>
        </p:nvSpPr>
        <p:spPr>
          <a:xfrm>
            <a:off x="537006" y="584953"/>
            <a:ext cx="7028545" cy="510909"/>
          </a:xfrm>
          <a:prstGeom prst="rect">
            <a:avLst/>
          </a:prstGeom>
        </p:spPr>
        <p:txBody>
          <a:bodyPr anchor="t"/>
          <a:lstStyle>
            <a:lvl1pPr>
              <a:defRPr spc="0" sz="3400">
                <a:solidFill>
                  <a:srgbClr val="C0C0C0"/>
                </a:solidFill>
              </a:defRPr>
            </a:lvl1pPr>
          </a:lstStyle>
          <a:p>
            <a:pPr/>
            <a:r>
              <a:t>Table of contents</a:t>
            </a:r>
          </a:p>
        </p:txBody>
      </p:sp>
      <p:sp>
        <p:nvSpPr>
          <p:cNvPr id="75" name="Text Placeholder 14"/>
          <p:cNvSpPr/>
          <p:nvPr>
            <p:ph type="body" sz="quarter" idx="24" hasCustomPrompt="1"/>
          </p:nvPr>
        </p:nvSpPr>
        <p:spPr>
          <a:xfrm>
            <a:off x="20337406" y="3222800"/>
            <a:ext cx="1300883" cy="435826"/>
          </a:xfrm>
          <a:prstGeom prst="rect">
            <a:avLst/>
          </a:prstGeom>
        </p:spPr>
        <p:txBody>
          <a:bodyPr/>
          <a:lstStyle>
            <a:lvl1pPr algn="r">
              <a:lnSpc>
                <a:spcPct val="110000"/>
              </a:lnSpc>
              <a:defRPr sz="2200"/>
            </a:lvl1pPr>
          </a:lstStyle>
          <a:p>
            <a:pPr/>
            <a:r>
              <a:t>9 – 24</a:t>
            </a:r>
          </a:p>
        </p:txBody>
      </p:sp>
      <p:sp>
        <p:nvSpPr>
          <p:cNvPr id="76" name="Text Placeholder 14"/>
          <p:cNvSpPr/>
          <p:nvPr>
            <p:ph type="body" sz="quarter" idx="25" hasCustomPrompt="1"/>
          </p:nvPr>
        </p:nvSpPr>
        <p:spPr>
          <a:xfrm>
            <a:off x="6379545" y="3237357"/>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77" name="Text Placeholder 14"/>
          <p:cNvSpPr/>
          <p:nvPr>
            <p:ph type="body" sz="quarter" idx="26" hasCustomPrompt="1"/>
          </p:nvPr>
        </p:nvSpPr>
        <p:spPr>
          <a:xfrm>
            <a:off x="537006" y="3237357"/>
            <a:ext cx="5700028" cy="563232"/>
          </a:xfrm>
          <a:prstGeom prst="rect">
            <a:avLst/>
          </a:prstGeom>
        </p:spPr>
        <p:txBody>
          <a:bodyPr/>
          <a:lstStyle>
            <a:lvl1pPr defTabSz="759459">
              <a:lnSpc>
                <a:spcPct val="90000"/>
              </a:lnSpc>
              <a:defRPr sz="3128"/>
            </a:lvl1pPr>
          </a:lstStyle>
          <a:p>
            <a:pPr/>
            <a:r>
              <a:t>Logo</a:t>
            </a:r>
          </a:p>
        </p:txBody>
      </p:sp>
      <p:sp>
        <p:nvSpPr>
          <p:cNvPr id="78" name="Picture Placeholder 13"/>
          <p:cNvSpPr/>
          <p:nvPr>
            <p:ph type="pic" sz="quarter" idx="27"/>
          </p:nvPr>
        </p:nvSpPr>
        <p:spPr>
          <a:xfrm>
            <a:off x="22110762" y="3222800"/>
            <a:ext cx="1736230" cy="1128664"/>
          </a:xfrm>
          <a:prstGeom prst="rect">
            <a:avLst/>
          </a:prstGeom>
        </p:spPr>
        <p:txBody>
          <a:bodyPr lIns="91439" rIns="91439">
            <a:noAutofit/>
          </a:bodyPr>
          <a:lstStyle/>
          <a:p>
            <a:pPr/>
          </a:p>
        </p:txBody>
      </p:sp>
      <p:sp>
        <p:nvSpPr>
          <p:cNvPr id="79" name="Text Placeholder 14"/>
          <p:cNvSpPr/>
          <p:nvPr>
            <p:ph type="body" sz="quarter" idx="28" hasCustomPrompt="1"/>
          </p:nvPr>
        </p:nvSpPr>
        <p:spPr>
          <a:xfrm>
            <a:off x="20337406" y="4689111"/>
            <a:ext cx="1300883" cy="435826"/>
          </a:xfrm>
          <a:prstGeom prst="rect">
            <a:avLst/>
          </a:prstGeom>
        </p:spPr>
        <p:txBody>
          <a:bodyPr/>
          <a:lstStyle>
            <a:lvl1pPr algn="r">
              <a:lnSpc>
                <a:spcPct val="110000"/>
              </a:lnSpc>
              <a:defRPr sz="2200"/>
            </a:lvl1pPr>
          </a:lstStyle>
          <a:p>
            <a:pPr/>
            <a:r>
              <a:t>25 – 37</a:t>
            </a:r>
          </a:p>
        </p:txBody>
      </p:sp>
      <p:sp>
        <p:nvSpPr>
          <p:cNvPr id="80" name="Text Placeholder 14"/>
          <p:cNvSpPr/>
          <p:nvPr>
            <p:ph type="body" sz="quarter" idx="29" hasCustomPrompt="1"/>
          </p:nvPr>
        </p:nvSpPr>
        <p:spPr>
          <a:xfrm>
            <a:off x="6379545" y="4689111"/>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81" name="Text Placeholder 14"/>
          <p:cNvSpPr/>
          <p:nvPr>
            <p:ph type="body" sz="quarter" idx="30" hasCustomPrompt="1"/>
          </p:nvPr>
        </p:nvSpPr>
        <p:spPr>
          <a:xfrm>
            <a:off x="537006" y="4689111"/>
            <a:ext cx="5700028" cy="563232"/>
          </a:xfrm>
          <a:prstGeom prst="rect">
            <a:avLst/>
          </a:prstGeom>
        </p:spPr>
        <p:txBody>
          <a:bodyPr/>
          <a:lstStyle>
            <a:lvl1pPr defTabSz="759459">
              <a:lnSpc>
                <a:spcPct val="90000"/>
              </a:lnSpc>
              <a:defRPr sz="3128"/>
            </a:lvl1pPr>
          </a:lstStyle>
          <a:p>
            <a:pPr/>
            <a:r>
              <a:t>Colors</a:t>
            </a:r>
          </a:p>
        </p:txBody>
      </p:sp>
      <p:sp>
        <p:nvSpPr>
          <p:cNvPr id="82" name="Picture Placeholder 24"/>
          <p:cNvSpPr/>
          <p:nvPr>
            <p:ph type="pic" sz="quarter" idx="31"/>
          </p:nvPr>
        </p:nvSpPr>
        <p:spPr>
          <a:xfrm>
            <a:off x="22110762" y="4689111"/>
            <a:ext cx="1736230" cy="1128664"/>
          </a:xfrm>
          <a:prstGeom prst="rect">
            <a:avLst/>
          </a:prstGeom>
        </p:spPr>
        <p:txBody>
          <a:bodyPr lIns="91439" rIns="91439">
            <a:noAutofit/>
          </a:bodyPr>
          <a:lstStyle/>
          <a:p>
            <a:pPr/>
          </a:p>
        </p:txBody>
      </p:sp>
      <p:sp>
        <p:nvSpPr>
          <p:cNvPr id="83" name="Text Placeholder 14"/>
          <p:cNvSpPr/>
          <p:nvPr>
            <p:ph type="body" sz="quarter" idx="32" hasCustomPrompt="1"/>
          </p:nvPr>
        </p:nvSpPr>
        <p:spPr>
          <a:xfrm>
            <a:off x="20337406" y="6155423"/>
            <a:ext cx="1300883" cy="435826"/>
          </a:xfrm>
          <a:prstGeom prst="rect">
            <a:avLst/>
          </a:prstGeom>
        </p:spPr>
        <p:txBody>
          <a:bodyPr/>
          <a:lstStyle>
            <a:lvl1pPr algn="r">
              <a:lnSpc>
                <a:spcPct val="110000"/>
              </a:lnSpc>
              <a:defRPr sz="2200"/>
            </a:lvl1pPr>
          </a:lstStyle>
          <a:p>
            <a:pPr/>
            <a:r>
              <a:t>38 – 47</a:t>
            </a:r>
          </a:p>
        </p:txBody>
      </p:sp>
      <p:sp>
        <p:nvSpPr>
          <p:cNvPr id="84" name="Text Placeholder 14"/>
          <p:cNvSpPr/>
          <p:nvPr>
            <p:ph type="body" sz="quarter" idx="33" hasCustomPrompt="1"/>
          </p:nvPr>
        </p:nvSpPr>
        <p:spPr>
          <a:xfrm>
            <a:off x="6379545" y="6155423"/>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85" name="Text Placeholder 14"/>
          <p:cNvSpPr/>
          <p:nvPr>
            <p:ph type="body" sz="quarter" idx="34" hasCustomPrompt="1"/>
          </p:nvPr>
        </p:nvSpPr>
        <p:spPr>
          <a:xfrm>
            <a:off x="537006" y="6155423"/>
            <a:ext cx="5700028" cy="563232"/>
          </a:xfrm>
          <a:prstGeom prst="rect">
            <a:avLst/>
          </a:prstGeom>
        </p:spPr>
        <p:txBody>
          <a:bodyPr/>
          <a:lstStyle>
            <a:lvl1pPr defTabSz="759459">
              <a:lnSpc>
                <a:spcPct val="90000"/>
              </a:lnSpc>
              <a:defRPr sz="3128"/>
            </a:lvl1pPr>
          </a:lstStyle>
          <a:p>
            <a:pPr/>
            <a:r>
              <a:t>Typography</a:t>
            </a:r>
          </a:p>
        </p:txBody>
      </p:sp>
      <p:sp>
        <p:nvSpPr>
          <p:cNvPr id="86" name="Picture Placeholder 28"/>
          <p:cNvSpPr/>
          <p:nvPr>
            <p:ph type="pic" sz="quarter" idx="35"/>
          </p:nvPr>
        </p:nvSpPr>
        <p:spPr>
          <a:xfrm>
            <a:off x="22110762" y="6155423"/>
            <a:ext cx="1736230" cy="1128664"/>
          </a:xfrm>
          <a:prstGeom prst="rect">
            <a:avLst/>
          </a:prstGeom>
        </p:spPr>
        <p:txBody>
          <a:bodyPr lIns="91439" rIns="91439">
            <a:noAutofit/>
          </a:bodyPr>
          <a:lstStyle/>
          <a:p>
            <a:pPr/>
          </a:p>
        </p:txBody>
      </p:sp>
      <p:sp>
        <p:nvSpPr>
          <p:cNvPr id="87" name="Text Placeholder 14"/>
          <p:cNvSpPr/>
          <p:nvPr>
            <p:ph type="body" sz="quarter" idx="36" hasCustomPrompt="1"/>
          </p:nvPr>
        </p:nvSpPr>
        <p:spPr>
          <a:xfrm>
            <a:off x="20337406" y="7621734"/>
            <a:ext cx="1300883" cy="435825"/>
          </a:xfrm>
          <a:prstGeom prst="rect">
            <a:avLst/>
          </a:prstGeom>
        </p:spPr>
        <p:txBody>
          <a:bodyPr/>
          <a:lstStyle>
            <a:lvl1pPr algn="r">
              <a:lnSpc>
                <a:spcPct val="110000"/>
              </a:lnSpc>
              <a:defRPr sz="2200"/>
            </a:lvl1pPr>
          </a:lstStyle>
          <a:p>
            <a:pPr/>
            <a:r>
              <a:t>48 – 54</a:t>
            </a:r>
          </a:p>
        </p:txBody>
      </p:sp>
      <p:sp>
        <p:nvSpPr>
          <p:cNvPr id="88" name="Text Placeholder 14"/>
          <p:cNvSpPr/>
          <p:nvPr>
            <p:ph type="body" sz="quarter" idx="37" hasCustomPrompt="1"/>
          </p:nvPr>
        </p:nvSpPr>
        <p:spPr>
          <a:xfrm>
            <a:off x="6379545" y="7621734"/>
            <a:ext cx="5472374" cy="435825"/>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89" name="Text Placeholder 14"/>
          <p:cNvSpPr/>
          <p:nvPr>
            <p:ph type="body" sz="quarter" idx="38" hasCustomPrompt="1"/>
          </p:nvPr>
        </p:nvSpPr>
        <p:spPr>
          <a:xfrm>
            <a:off x="537006" y="7621734"/>
            <a:ext cx="5700028" cy="563231"/>
          </a:xfrm>
          <a:prstGeom prst="rect">
            <a:avLst/>
          </a:prstGeom>
        </p:spPr>
        <p:txBody>
          <a:bodyPr/>
          <a:lstStyle>
            <a:lvl1pPr defTabSz="759459">
              <a:lnSpc>
                <a:spcPct val="90000"/>
              </a:lnSpc>
              <a:defRPr sz="3128"/>
            </a:lvl1pPr>
          </a:lstStyle>
          <a:p>
            <a:pPr/>
            <a:r>
              <a:t>Design</a:t>
            </a:r>
          </a:p>
        </p:txBody>
      </p:sp>
      <p:sp>
        <p:nvSpPr>
          <p:cNvPr id="90" name="Picture Placeholder 32"/>
          <p:cNvSpPr/>
          <p:nvPr>
            <p:ph type="pic" sz="quarter" idx="39"/>
          </p:nvPr>
        </p:nvSpPr>
        <p:spPr>
          <a:xfrm>
            <a:off x="22110762" y="7621734"/>
            <a:ext cx="1736230" cy="1128663"/>
          </a:xfrm>
          <a:prstGeom prst="rect">
            <a:avLst/>
          </a:prstGeom>
        </p:spPr>
        <p:txBody>
          <a:bodyPr lIns="91439" rIns="91439">
            <a:noAutofit/>
          </a:bodyPr>
          <a:lstStyle/>
          <a:p>
            <a:pPr/>
          </a:p>
        </p:txBody>
      </p:sp>
      <p:sp>
        <p:nvSpPr>
          <p:cNvPr id="91" name="Text Placeholder 14"/>
          <p:cNvSpPr/>
          <p:nvPr>
            <p:ph type="body" sz="quarter" idx="40" hasCustomPrompt="1"/>
          </p:nvPr>
        </p:nvSpPr>
        <p:spPr>
          <a:xfrm>
            <a:off x="20337406" y="9088045"/>
            <a:ext cx="1300883" cy="435826"/>
          </a:xfrm>
          <a:prstGeom prst="rect">
            <a:avLst/>
          </a:prstGeom>
        </p:spPr>
        <p:txBody>
          <a:bodyPr/>
          <a:lstStyle>
            <a:lvl1pPr algn="r">
              <a:lnSpc>
                <a:spcPct val="110000"/>
              </a:lnSpc>
              <a:defRPr sz="2200"/>
            </a:lvl1pPr>
          </a:lstStyle>
          <a:p>
            <a:pPr/>
            <a:r>
              <a:t>55 – 60</a:t>
            </a:r>
          </a:p>
        </p:txBody>
      </p:sp>
      <p:sp>
        <p:nvSpPr>
          <p:cNvPr id="92" name="Text Placeholder 14"/>
          <p:cNvSpPr/>
          <p:nvPr>
            <p:ph type="body" sz="quarter" idx="41" hasCustomPrompt="1"/>
          </p:nvPr>
        </p:nvSpPr>
        <p:spPr>
          <a:xfrm>
            <a:off x="6379545" y="9088045"/>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93" name="Text Placeholder 14"/>
          <p:cNvSpPr/>
          <p:nvPr>
            <p:ph type="body" sz="quarter" idx="42" hasCustomPrompt="1"/>
          </p:nvPr>
        </p:nvSpPr>
        <p:spPr>
          <a:xfrm>
            <a:off x="537006" y="9088045"/>
            <a:ext cx="5700028" cy="563232"/>
          </a:xfrm>
          <a:prstGeom prst="rect">
            <a:avLst/>
          </a:prstGeom>
        </p:spPr>
        <p:txBody>
          <a:bodyPr/>
          <a:lstStyle>
            <a:lvl1pPr defTabSz="759459">
              <a:lnSpc>
                <a:spcPct val="90000"/>
              </a:lnSpc>
              <a:defRPr sz="3128"/>
            </a:lvl1pPr>
          </a:lstStyle>
          <a:p>
            <a:pPr/>
            <a:r>
              <a:t>Photography</a:t>
            </a:r>
          </a:p>
        </p:txBody>
      </p:sp>
      <p:sp>
        <p:nvSpPr>
          <p:cNvPr id="94" name="Picture Placeholder 36"/>
          <p:cNvSpPr/>
          <p:nvPr>
            <p:ph type="pic" sz="quarter" idx="43"/>
          </p:nvPr>
        </p:nvSpPr>
        <p:spPr>
          <a:xfrm>
            <a:off x="22110762" y="9088045"/>
            <a:ext cx="1736230" cy="1128664"/>
          </a:xfrm>
          <a:prstGeom prst="rect">
            <a:avLst/>
          </a:prstGeom>
        </p:spPr>
        <p:txBody>
          <a:bodyPr lIns="91439" rIns="91439">
            <a:noAutofit/>
          </a:bodyPr>
          <a:lstStyle/>
          <a:p>
            <a:pPr/>
          </a:p>
        </p:txBody>
      </p:sp>
      <p:sp>
        <p:nvSpPr>
          <p:cNvPr id="95" name="Text Placeholder 14"/>
          <p:cNvSpPr/>
          <p:nvPr>
            <p:ph type="body" sz="quarter" idx="44" hasCustomPrompt="1"/>
          </p:nvPr>
        </p:nvSpPr>
        <p:spPr>
          <a:xfrm>
            <a:off x="20337406" y="10621620"/>
            <a:ext cx="1300883" cy="435826"/>
          </a:xfrm>
          <a:prstGeom prst="rect">
            <a:avLst/>
          </a:prstGeom>
        </p:spPr>
        <p:txBody>
          <a:bodyPr/>
          <a:lstStyle>
            <a:lvl1pPr algn="r">
              <a:lnSpc>
                <a:spcPct val="110000"/>
              </a:lnSpc>
              <a:defRPr sz="2200"/>
            </a:lvl1pPr>
          </a:lstStyle>
          <a:p>
            <a:pPr/>
            <a:r>
              <a:t>61 – 69</a:t>
            </a:r>
          </a:p>
        </p:txBody>
      </p:sp>
      <p:sp>
        <p:nvSpPr>
          <p:cNvPr id="96" name="Text Placeholder 14"/>
          <p:cNvSpPr/>
          <p:nvPr>
            <p:ph type="body" sz="quarter" idx="45" hasCustomPrompt="1"/>
          </p:nvPr>
        </p:nvSpPr>
        <p:spPr>
          <a:xfrm>
            <a:off x="6379545" y="10636177"/>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97" name="Text Placeholder 14"/>
          <p:cNvSpPr/>
          <p:nvPr>
            <p:ph type="body" sz="quarter" idx="46" hasCustomPrompt="1"/>
          </p:nvPr>
        </p:nvSpPr>
        <p:spPr>
          <a:xfrm>
            <a:off x="537006" y="10636177"/>
            <a:ext cx="5700028" cy="563232"/>
          </a:xfrm>
          <a:prstGeom prst="rect">
            <a:avLst/>
          </a:prstGeom>
        </p:spPr>
        <p:txBody>
          <a:bodyPr/>
          <a:lstStyle>
            <a:lvl1pPr defTabSz="759459">
              <a:lnSpc>
                <a:spcPct val="90000"/>
              </a:lnSpc>
              <a:defRPr sz="3128"/>
            </a:lvl1pPr>
          </a:lstStyle>
          <a:p>
            <a:pPr/>
            <a:r>
              <a:t>Tone of voice</a:t>
            </a:r>
          </a:p>
        </p:txBody>
      </p:sp>
      <p:sp>
        <p:nvSpPr>
          <p:cNvPr id="98" name="Picture Placeholder 40"/>
          <p:cNvSpPr/>
          <p:nvPr>
            <p:ph type="pic" sz="quarter" idx="47"/>
          </p:nvPr>
        </p:nvSpPr>
        <p:spPr>
          <a:xfrm>
            <a:off x="22110762" y="10621620"/>
            <a:ext cx="1736230" cy="1128664"/>
          </a:xfrm>
          <a:prstGeom prst="rect">
            <a:avLst/>
          </a:prstGeom>
        </p:spPr>
        <p:txBody>
          <a:bodyPr lIns="91439" rIns="91439">
            <a:noAutofit/>
          </a:bodyPr>
          <a:lstStyle/>
          <a:p>
            <a:pPr/>
          </a:p>
        </p:txBody>
      </p:sp>
      <p:sp>
        <p:nvSpPr>
          <p:cNvPr id="99" name="Text Placeholder 14"/>
          <p:cNvSpPr/>
          <p:nvPr>
            <p:ph type="body" sz="quarter" idx="48" hasCustomPrompt="1"/>
          </p:nvPr>
        </p:nvSpPr>
        <p:spPr>
          <a:xfrm>
            <a:off x="20337406" y="12020666"/>
            <a:ext cx="1300883" cy="435826"/>
          </a:xfrm>
          <a:prstGeom prst="rect">
            <a:avLst/>
          </a:prstGeom>
        </p:spPr>
        <p:txBody>
          <a:bodyPr/>
          <a:lstStyle>
            <a:lvl1pPr algn="r">
              <a:lnSpc>
                <a:spcPct val="110000"/>
              </a:lnSpc>
              <a:defRPr sz="2200"/>
            </a:lvl1pPr>
          </a:lstStyle>
          <a:p>
            <a:pPr/>
            <a:r>
              <a:t>70 – 73</a:t>
            </a:r>
          </a:p>
        </p:txBody>
      </p:sp>
      <p:sp>
        <p:nvSpPr>
          <p:cNvPr id="100" name="Text Placeholder 14"/>
          <p:cNvSpPr/>
          <p:nvPr>
            <p:ph type="body" sz="quarter" idx="49" hasCustomPrompt="1"/>
          </p:nvPr>
        </p:nvSpPr>
        <p:spPr>
          <a:xfrm>
            <a:off x="6379545" y="12020666"/>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01" name="Text Placeholder 14"/>
          <p:cNvSpPr/>
          <p:nvPr>
            <p:ph type="body" sz="quarter" idx="50" hasCustomPrompt="1"/>
          </p:nvPr>
        </p:nvSpPr>
        <p:spPr>
          <a:xfrm>
            <a:off x="537006" y="12020666"/>
            <a:ext cx="5700028" cy="563232"/>
          </a:xfrm>
          <a:prstGeom prst="rect">
            <a:avLst/>
          </a:prstGeom>
        </p:spPr>
        <p:txBody>
          <a:bodyPr/>
          <a:lstStyle>
            <a:lvl1pPr defTabSz="759459">
              <a:lnSpc>
                <a:spcPct val="90000"/>
              </a:lnSpc>
              <a:defRPr sz="3128"/>
            </a:lvl1pPr>
          </a:lstStyle>
          <a:p>
            <a:pPr/>
            <a:r>
              <a:t>Overview</a:t>
            </a:r>
          </a:p>
        </p:txBody>
      </p:sp>
      <p:sp>
        <p:nvSpPr>
          <p:cNvPr id="102" name="Picture Placeholder 44"/>
          <p:cNvSpPr/>
          <p:nvPr>
            <p:ph type="pic" sz="quarter" idx="51"/>
          </p:nvPr>
        </p:nvSpPr>
        <p:spPr>
          <a:xfrm>
            <a:off x="22110762" y="12020666"/>
            <a:ext cx="1736230" cy="1128664"/>
          </a:xfrm>
          <a:prstGeom prst="rect">
            <a:avLst/>
          </a:prstGeom>
        </p:spPr>
        <p:txBody>
          <a:bodyPr lIns="91439" rIns="91439">
            <a:noAutofit/>
          </a:bodyPr>
          <a:lstStyle/>
          <a:p>
            <a:pPr/>
          </a:p>
        </p:txBody>
      </p:sp>
      <p:sp>
        <p:nvSpPr>
          <p:cNvPr id="10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palette 1">
    <p:spTree>
      <p:nvGrpSpPr>
        <p:cNvPr id="1" name=""/>
        <p:cNvGrpSpPr/>
        <p:nvPr/>
      </p:nvGrpSpPr>
      <p:grpSpPr>
        <a:xfrm>
          <a:off x="0" y="0"/>
          <a:ext cx="0" cy="0"/>
          <a:chOff x="0" y="0"/>
          <a:chExt cx="0" cy="0"/>
        </a:xfrm>
      </p:grpSpPr>
      <p:sp>
        <p:nvSpPr>
          <p:cNvPr id="1178" name="Body Level One…"/>
          <p:cNvSpPr txBox="1"/>
          <p:nvPr>
            <p:ph type="body" sz="half" idx="1"/>
          </p:nvPr>
        </p:nvSpPr>
        <p:spPr>
          <a:xfrm>
            <a:off x="18290843" y="-2"/>
            <a:ext cx="6132793" cy="13716003"/>
          </a:xfrm>
          <a:prstGeom prst="rect">
            <a:avLst/>
          </a:prstGeom>
          <a:solidFill>
            <a:srgbClr val="1A1A1C"/>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179" name="Rectangle"/>
          <p:cNvSpPr/>
          <p:nvPr>
            <p:ph type="body" sz="half" idx="21"/>
          </p:nvPr>
        </p:nvSpPr>
        <p:spPr>
          <a:xfrm>
            <a:off x="12190618" y="-1"/>
            <a:ext cx="6107393" cy="13716002"/>
          </a:xfrm>
          <a:prstGeom prst="rect">
            <a:avLst/>
          </a:prstGeom>
          <a:solidFill>
            <a:srgbClr val="8B9095"/>
          </a:solidFill>
        </p:spPr>
        <p:txBody>
          <a:bodyPr anchor="ctr"/>
          <a:lstStyle/>
          <a:p>
            <a:pPr/>
          </a:p>
        </p:txBody>
      </p:sp>
      <p:sp>
        <p:nvSpPr>
          <p:cNvPr id="1180" name="Text Placeholder 14"/>
          <p:cNvSpPr/>
          <p:nvPr>
            <p:ph type="body" sz="quarter" idx="22" hasCustomPrompt="1"/>
          </p:nvPr>
        </p:nvSpPr>
        <p:spPr>
          <a:xfrm>
            <a:off x="12646197" y="12047484"/>
            <a:ext cx="5196235"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181" name="Text Placeholder 14"/>
          <p:cNvSpPr/>
          <p:nvPr>
            <p:ph type="body" sz="quarter" idx="23" hasCustomPrompt="1"/>
          </p:nvPr>
        </p:nvSpPr>
        <p:spPr>
          <a:xfrm>
            <a:off x="18751187" y="12047484"/>
            <a:ext cx="5196235"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182" name="Rectangle"/>
          <p:cNvSpPr/>
          <p:nvPr>
            <p:ph type="body" idx="24"/>
          </p:nvPr>
        </p:nvSpPr>
        <p:spPr>
          <a:xfrm>
            <a:off x="-15738" y="0"/>
            <a:ext cx="12208759" cy="13716002"/>
          </a:xfrm>
          <a:prstGeom prst="rect">
            <a:avLst/>
          </a:prstGeom>
          <a:solidFill>
            <a:srgbClr val="FFFFFF"/>
          </a:solidFill>
        </p:spPr>
        <p:txBody>
          <a:bodyPr anchor="ctr"/>
          <a:lstStyle/>
          <a:p>
            <a:pPr/>
          </a:p>
        </p:txBody>
      </p:sp>
      <p:sp>
        <p:nvSpPr>
          <p:cNvPr id="1183" name="Text Placeholder 14"/>
          <p:cNvSpPr/>
          <p:nvPr>
            <p:ph type="body" sz="quarter" idx="25" hasCustomPrompt="1"/>
          </p:nvPr>
        </p:nvSpPr>
        <p:spPr>
          <a:xfrm>
            <a:off x="537008" y="12047484"/>
            <a:ext cx="5196235" cy="1166411"/>
          </a:xfrm>
          <a:prstGeom prst="rect">
            <a:avLst/>
          </a:prstGeom>
        </p:spPr>
        <p:txBody>
          <a:bodyPr anchor="b"/>
          <a:lstStyle>
            <a:lvl1pPr>
              <a:lnSpc>
                <a:spcPct val="120000"/>
              </a:lnSpc>
              <a:defRPr sz="2000"/>
            </a:lvl1pPr>
          </a:lstStyle>
          <a:p>
            <a:pPr/>
            <a:r>
              <a:t>White R255 G255 B255 #FFFFFF</a:t>
            </a:r>
          </a:p>
        </p:txBody>
      </p:sp>
      <p:sp>
        <p:nvSpPr>
          <p:cNvPr id="1184" name="Text Placeholder 14"/>
          <p:cNvSpPr/>
          <p:nvPr>
            <p:ph type="body" sz="quarter" idx="26"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18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186"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187" name="Primary palet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Primary palette</a:t>
            </a:r>
          </a:p>
        </p:txBody>
      </p:sp>
    </p:spTree>
  </p:cSld>
  <p:clrMapOvr>
    <a:masterClrMapping/>
  </p:clrMapOvr>
  <p:transition xmlns:p14="http://schemas.microsoft.com/office/powerpoint/2010/main" spd="med" advClick="1"/>
</p:sldLayout>
</file>

<file path=ppt/slideLayouts/slideLayout7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palette 1 – Grey">
    <p:bg>
      <p:bgPr>
        <a:solidFill>
          <a:srgbClr val="CCCDD1"/>
        </a:solidFill>
      </p:bgPr>
    </p:bg>
    <p:spTree>
      <p:nvGrpSpPr>
        <p:cNvPr id="1" name=""/>
        <p:cNvGrpSpPr/>
        <p:nvPr/>
      </p:nvGrpSpPr>
      <p:grpSpPr>
        <a:xfrm>
          <a:off x="0" y="0"/>
          <a:ext cx="0" cy="0"/>
          <a:chOff x="0" y="0"/>
          <a:chExt cx="0" cy="0"/>
        </a:xfrm>
      </p:grpSpPr>
      <p:sp>
        <p:nvSpPr>
          <p:cNvPr id="1194" name="Body Level One…"/>
          <p:cNvSpPr txBox="1"/>
          <p:nvPr>
            <p:ph type="body" sz="half" idx="1"/>
          </p:nvPr>
        </p:nvSpPr>
        <p:spPr>
          <a:xfrm>
            <a:off x="18290843" y="-2"/>
            <a:ext cx="6132793" cy="13716003"/>
          </a:xfrm>
          <a:prstGeom prst="rect">
            <a:avLst/>
          </a:prstGeom>
          <a:solidFill>
            <a:srgbClr val="1A1A1C"/>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195" name="Rectangle"/>
          <p:cNvSpPr/>
          <p:nvPr>
            <p:ph type="body" idx="21"/>
          </p:nvPr>
        </p:nvSpPr>
        <p:spPr>
          <a:xfrm>
            <a:off x="-15738" y="0"/>
            <a:ext cx="12208759" cy="13716002"/>
          </a:xfrm>
          <a:prstGeom prst="rect">
            <a:avLst/>
          </a:prstGeom>
          <a:solidFill>
            <a:srgbClr val="CCCDD1"/>
          </a:solidFill>
        </p:spPr>
        <p:txBody>
          <a:bodyPr anchor="ctr"/>
          <a:lstStyle/>
          <a:p>
            <a:pPr/>
          </a:p>
        </p:txBody>
      </p:sp>
      <p:sp>
        <p:nvSpPr>
          <p:cNvPr id="1196" name="Rectangle"/>
          <p:cNvSpPr/>
          <p:nvPr>
            <p:ph type="body" sz="half" idx="22"/>
          </p:nvPr>
        </p:nvSpPr>
        <p:spPr>
          <a:xfrm>
            <a:off x="12190618" y="-1"/>
            <a:ext cx="6107393" cy="13716002"/>
          </a:xfrm>
          <a:prstGeom prst="rect">
            <a:avLst/>
          </a:prstGeom>
          <a:solidFill>
            <a:srgbClr val="8B9095"/>
          </a:solidFill>
        </p:spPr>
        <p:txBody>
          <a:bodyPr anchor="ctr"/>
          <a:lstStyle/>
          <a:p>
            <a:pPr/>
          </a:p>
        </p:txBody>
      </p:sp>
      <p:sp>
        <p:nvSpPr>
          <p:cNvPr id="1197" name="Text Placeholder 14"/>
          <p:cNvSpPr/>
          <p:nvPr>
            <p:ph type="body" sz="quarter" idx="23" hasCustomPrompt="1"/>
          </p:nvPr>
        </p:nvSpPr>
        <p:spPr>
          <a:xfrm>
            <a:off x="12646197" y="12047484"/>
            <a:ext cx="5196235"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198" name="Text Placeholder 14"/>
          <p:cNvSpPr/>
          <p:nvPr>
            <p:ph type="body" sz="quarter" idx="24" hasCustomPrompt="1"/>
          </p:nvPr>
        </p:nvSpPr>
        <p:spPr>
          <a:xfrm>
            <a:off x="18751187" y="12047484"/>
            <a:ext cx="5196235"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199" name="Text Placeholder 14"/>
          <p:cNvSpPr/>
          <p:nvPr>
            <p:ph type="body" sz="quarter" idx="25" hasCustomPrompt="1"/>
          </p:nvPr>
        </p:nvSpPr>
        <p:spPr>
          <a:xfrm>
            <a:off x="537008" y="12047484"/>
            <a:ext cx="5196235" cy="1166411"/>
          </a:xfrm>
          <a:prstGeom prst="rect">
            <a:avLst/>
          </a:prstGeom>
        </p:spPr>
        <p:txBody>
          <a:bodyPr anchor="b"/>
          <a:lstStyle>
            <a:lvl1pPr>
              <a:lnSpc>
                <a:spcPct val="120000"/>
              </a:lnSpc>
              <a:defRPr sz="2000">
                <a:solidFill>
                  <a:srgbClr val="FFFFFF"/>
                </a:solidFill>
              </a:defRPr>
            </a:lvl1pPr>
          </a:lstStyle>
          <a:p>
            <a:pPr/>
            <a:r>
              <a:t>Light Grey R204 G205 B209 #CCCDD1</a:t>
            </a:r>
          </a:p>
        </p:txBody>
      </p:sp>
      <p:sp>
        <p:nvSpPr>
          <p:cNvPr id="1200" name="Text Placeholder 14"/>
          <p:cNvSpPr/>
          <p:nvPr>
            <p:ph type="body" sz="quarter" idx="26" hasCustomPrompt="1"/>
          </p:nvPr>
        </p:nvSpPr>
        <p:spPr>
          <a:xfrm>
            <a:off x="537006" y="2322665"/>
            <a:ext cx="7218235"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2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202"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203" name="Primary palet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Primary palette</a:t>
            </a:r>
          </a:p>
        </p:txBody>
      </p:sp>
    </p:spTree>
  </p:cSld>
  <p:clrMapOvr>
    <a:masterClrMapping/>
  </p:clrMapOvr>
  <p:transition xmlns:p14="http://schemas.microsoft.com/office/powerpoint/2010/main" spd="med" advClick="1"/>
</p:sldLayout>
</file>

<file path=ppt/slideLayouts/slideLayout7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palette 1 – Black">
    <p:bg>
      <p:bgPr>
        <a:solidFill>
          <a:srgbClr val="CCCDD1"/>
        </a:solidFill>
      </p:bgPr>
    </p:bg>
    <p:spTree>
      <p:nvGrpSpPr>
        <p:cNvPr id="1" name=""/>
        <p:cNvGrpSpPr/>
        <p:nvPr/>
      </p:nvGrpSpPr>
      <p:grpSpPr>
        <a:xfrm>
          <a:off x="0" y="0"/>
          <a:ext cx="0" cy="0"/>
          <a:chOff x="0" y="0"/>
          <a:chExt cx="0" cy="0"/>
        </a:xfrm>
      </p:grpSpPr>
      <p:sp>
        <p:nvSpPr>
          <p:cNvPr id="1210" name="Body Level One…"/>
          <p:cNvSpPr txBox="1"/>
          <p:nvPr>
            <p:ph type="body" sz="half" idx="1"/>
          </p:nvPr>
        </p:nvSpPr>
        <p:spPr>
          <a:xfrm>
            <a:off x="18290843" y="-2"/>
            <a:ext cx="6132793" cy="13716003"/>
          </a:xfrm>
          <a:prstGeom prst="rect">
            <a:avLst/>
          </a:prstGeom>
          <a:solidFill>
            <a:srgbClr val="FFFFFF"/>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211" name="Rectangle"/>
          <p:cNvSpPr/>
          <p:nvPr>
            <p:ph type="body" idx="21"/>
          </p:nvPr>
        </p:nvSpPr>
        <p:spPr>
          <a:xfrm>
            <a:off x="-15738" y="0"/>
            <a:ext cx="12208759" cy="13716002"/>
          </a:xfrm>
          <a:prstGeom prst="rect">
            <a:avLst/>
          </a:prstGeom>
          <a:solidFill>
            <a:srgbClr val="000000"/>
          </a:solidFill>
        </p:spPr>
        <p:txBody>
          <a:bodyPr anchor="ctr"/>
          <a:lstStyle/>
          <a:p>
            <a:pPr/>
          </a:p>
        </p:txBody>
      </p:sp>
      <p:sp>
        <p:nvSpPr>
          <p:cNvPr id="1212" name="Rectangle"/>
          <p:cNvSpPr/>
          <p:nvPr>
            <p:ph type="body" sz="half" idx="22"/>
          </p:nvPr>
        </p:nvSpPr>
        <p:spPr>
          <a:xfrm>
            <a:off x="12190618" y="-1"/>
            <a:ext cx="6107393" cy="13716002"/>
          </a:xfrm>
          <a:prstGeom prst="rect">
            <a:avLst/>
          </a:prstGeom>
          <a:solidFill>
            <a:srgbClr val="8B9095"/>
          </a:solidFill>
        </p:spPr>
        <p:txBody>
          <a:bodyPr anchor="ctr"/>
          <a:lstStyle/>
          <a:p>
            <a:pPr/>
          </a:p>
        </p:txBody>
      </p:sp>
      <p:sp>
        <p:nvSpPr>
          <p:cNvPr id="121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214" name="Text Placeholder 14"/>
          <p:cNvSpPr/>
          <p:nvPr>
            <p:ph type="body" sz="quarter" idx="23" hasCustomPrompt="1"/>
          </p:nvPr>
        </p:nvSpPr>
        <p:spPr>
          <a:xfrm>
            <a:off x="12646197" y="12047484"/>
            <a:ext cx="5196235"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215" name="Text Placeholder 14"/>
          <p:cNvSpPr/>
          <p:nvPr>
            <p:ph type="body" sz="quarter" idx="24" hasCustomPrompt="1"/>
          </p:nvPr>
        </p:nvSpPr>
        <p:spPr>
          <a:xfrm>
            <a:off x="18751187" y="12047484"/>
            <a:ext cx="5196235" cy="1166411"/>
          </a:xfrm>
          <a:prstGeom prst="rect">
            <a:avLst/>
          </a:prstGeom>
        </p:spPr>
        <p:txBody>
          <a:bodyPr anchor="b"/>
          <a:lstStyle>
            <a:lvl1pPr>
              <a:lnSpc>
                <a:spcPct val="120000"/>
              </a:lnSpc>
              <a:defRPr sz="2000"/>
            </a:lvl1pPr>
          </a:lstStyle>
          <a:p>
            <a:pPr/>
            <a:r>
              <a:t>White R255 G255 B255 #FFFFFF</a:t>
            </a:r>
          </a:p>
        </p:txBody>
      </p:sp>
      <p:sp>
        <p:nvSpPr>
          <p:cNvPr id="1216" name="Text Placeholder 14"/>
          <p:cNvSpPr/>
          <p:nvPr>
            <p:ph type="body" sz="quarter" idx="25" hasCustomPrompt="1"/>
          </p:nvPr>
        </p:nvSpPr>
        <p:spPr>
          <a:xfrm>
            <a:off x="537008" y="12047484"/>
            <a:ext cx="5196235" cy="1166411"/>
          </a:xfrm>
          <a:prstGeom prst="rect">
            <a:avLst/>
          </a:prstGeom>
        </p:spPr>
        <p:txBody>
          <a:bodyPr anchor="b"/>
          <a:lstStyle>
            <a:lvl1pPr>
              <a:lnSpc>
                <a:spcPct val="120000"/>
              </a:lnSpc>
              <a:defRPr sz="2000">
                <a:solidFill>
                  <a:srgbClr val="FFFFFF"/>
                </a:solidFill>
              </a:defRPr>
            </a:lvl1pPr>
          </a:lstStyle>
          <a:p>
            <a:pPr/>
            <a:r>
              <a:t>Black R000 G000 B000 #000000</a:t>
            </a:r>
          </a:p>
        </p:txBody>
      </p:sp>
      <p:sp>
        <p:nvSpPr>
          <p:cNvPr id="1217" name="Text Placeholder 14"/>
          <p:cNvSpPr/>
          <p:nvPr>
            <p:ph type="body" sz="quarter" idx="26"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218"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219" name="Primary palet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Primary palette</a:t>
            </a:r>
          </a:p>
        </p:txBody>
      </p:sp>
    </p:spTree>
  </p:cSld>
  <p:clrMapOvr>
    <a:masterClrMapping/>
  </p:clrMapOvr>
  <p:transition xmlns:p14="http://schemas.microsoft.com/office/powerpoint/2010/main" spd="med" advClick="1"/>
</p:sldLayout>
</file>

<file path=ppt/slideLayouts/slideLayout7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palette 2">
    <p:spTree>
      <p:nvGrpSpPr>
        <p:cNvPr id="1" name=""/>
        <p:cNvGrpSpPr/>
        <p:nvPr/>
      </p:nvGrpSpPr>
      <p:grpSpPr>
        <a:xfrm>
          <a:off x="0" y="0"/>
          <a:ext cx="0" cy="0"/>
          <a:chOff x="0" y="0"/>
          <a:chExt cx="0" cy="0"/>
        </a:xfrm>
      </p:grpSpPr>
      <p:sp>
        <p:nvSpPr>
          <p:cNvPr id="1226"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227" name="Body Level One…"/>
          <p:cNvSpPr txBox="1"/>
          <p:nvPr>
            <p:ph type="body" sz="quarter" idx="1"/>
          </p:nvPr>
        </p:nvSpPr>
        <p:spPr>
          <a:xfrm>
            <a:off x="6955472" y="4941906"/>
            <a:ext cx="16371491" cy="3832190"/>
          </a:xfrm>
          <a:prstGeom prst="rect">
            <a:avLst/>
          </a:prstGeom>
          <a:solidFill>
            <a:srgbClr val="8C9095"/>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228" name="Rounded Rectangle"/>
          <p:cNvSpPr/>
          <p:nvPr>
            <p:ph type="body" sz="quarter" idx="21"/>
          </p:nvPr>
        </p:nvSpPr>
        <p:spPr>
          <a:xfrm>
            <a:off x="7012871" y="8991990"/>
            <a:ext cx="16256693" cy="3717391"/>
          </a:xfrm>
          <a:prstGeom prst="rect">
            <a:avLst/>
          </a:prstGeom>
          <a:solidFill>
            <a:srgbClr val="1A1A1C"/>
          </a:solidFill>
        </p:spPr>
        <p:txBody>
          <a:bodyPr anchor="ctr"/>
          <a:lstStyle/>
          <a:p>
            <a:pPr/>
          </a:p>
        </p:txBody>
      </p:sp>
      <p:sp>
        <p:nvSpPr>
          <p:cNvPr id="1229" name="Rounded Rectangle"/>
          <p:cNvSpPr/>
          <p:nvPr>
            <p:ph type="body" sz="quarter" idx="22"/>
          </p:nvPr>
        </p:nvSpPr>
        <p:spPr>
          <a:xfrm>
            <a:off x="7014657" y="1008404"/>
            <a:ext cx="16253122" cy="3713820"/>
          </a:xfrm>
          <a:prstGeom prst="rect">
            <a:avLst/>
          </a:prstGeom>
          <a:solidFill>
            <a:srgbClr val="FFFFFF"/>
          </a:solidFill>
        </p:spPr>
        <p:txBody>
          <a:bodyPr anchor="ctr"/>
          <a:lstStyle/>
          <a:p>
            <a:pPr/>
          </a:p>
        </p:txBody>
      </p:sp>
      <p:sp>
        <p:nvSpPr>
          <p:cNvPr id="1230" name="Text Placeholder 14"/>
          <p:cNvSpPr/>
          <p:nvPr>
            <p:ph type="body" sz="quarter" idx="23" hasCustomPrompt="1"/>
          </p:nvPr>
        </p:nvSpPr>
        <p:spPr>
          <a:xfrm>
            <a:off x="7342934" y="3251634"/>
            <a:ext cx="5196235" cy="1166411"/>
          </a:xfrm>
          <a:prstGeom prst="rect">
            <a:avLst/>
          </a:prstGeom>
        </p:spPr>
        <p:txBody>
          <a:bodyPr anchor="b"/>
          <a:lstStyle>
            <a:lvl1pPr>
              <a:lnSpc>
                <a:spcPct val="120000"/>
              </a:lnSpc>
              <a:defRPr sz="2000"/>
            </a:lvl1pPr>
          </a:lstStyle>
          <a:p>
            <a:pPr/>
            <a:r>
              <a:t>White R255 G255 B255 #FFFFFF</a:t>
            </a:r>
          </a:p>
        </p:txBody>
      </p:sp>
      <p:sp>
        <p:nvSpPr>
          <p:cNvPr id="1231" name="Text Placeholder 14"/>
          <p:cNvSpPr/>
          <p:nvPr>
            <p:ph type="body" sz="quarter" idx="24" hasCustomPrompt="1"/>
          </p:nvPr>
        </p:nvSpPr>
        <p:spPr>
          <a:xfrm>
            <a:off x="7342934" y="7244319"/>
            <a:ext cx="5196235"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232" name="Text Placeholder 14"/>
          <p:cNvSpPr/>
          <p:nvPr>
            <p:ph type="body" sz="quarter" idx="25" hasCustomPrompt="1"/>
          </p:nvPr>
        </p:nvSpPr>
        <p:spPr>
          <a:xfrm>
            <a:off x="7342934" y="11237004"/>
            <a:ext cx="5196235"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233" name="Text Placeholder 14"/>
          <p:cNvSpPr/>
          <p:nvPr>
            <p:ph type="body" sz="quarter" idx="26"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23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235"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236" name="PalettePrimary"/>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PalettePrimary</a:t>
            </a:r>
          </a:p>
        </p:txBody>
      </p:sp>
    </p:spTree>
  </p:cSld>
  <p:clrMapOvr>
    <a:masterClrMapping/>
  </p:clrMapOvr>
  <p:transition xmlns:p14="http://schemas.microsoft.com/office/powerpoint/2010/main" spd="med" advClick="1"/>
</p:sldLayout>
</file>

<file path=ppt/slideLayouts/slideLayout7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palette 2 – Grey">
    <p:bg>
      <p:bgPr>
        <a:solidFill>
          <a:srgbClr val="CCCDD1"/>
        </a:solidFill>
      </p:bgPr>
    </p:bg>
    <p:spTree>
      <p:nvGrpSpPr>
        <p:cNvPr id="1" name=""/>
        <p:cNvGrpSpPr/>
        <p:nvPr/>
      </p:nvGrpSpPr>
      <p:grpSpPr>
        <a:xfrm>
          <a:off x="0" y="0"/>
          <a:ext cx="0" cy="0"/>
          <a:chOff x="0" y="0"/>
          <a:chExt cx="0" cy="0"/>
        </a:xfrm>
      </p:grpSpPr>
      <p:sp>
        <p:nvSpPr>
          <p:cNvPr id="1243"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244" name="Body Level One…"/>
          <p:cNvSpPr txBox="1"/>
          <p:nvPr>
            <p:ph type="body" sz="quarter" idx="1"/>
          </p:nvPr>
        </p:nvSpPr>
        <p:spPr>
          <a:xfrm>
            <a:off x="6955472" y="4941906"/>
            <a:ext cx="16371491" cy="3832190"/>
          </a:xfrm>
          <a:prstGeom prst="rect">
            <a:avLst/>
          </a:prstGeom>
          <a:solidFill>
            <a:srgbClr val="8C9095"/>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245" name="Rounded Rectangle"/>
          <p:cNvSpPr/>
          <p:nvPr>
            <p:ph type="body" sz="quarter" idx="21"/>
          </p:nvPr>
        </p:nvSpPr>
        <p:spPr>
          <a:xfrm>
            <a:off x="7012871" y="8991990"/>
            <a:ext cx="16256693" cy="3717391"/>
          </a:xfrm>
          <a:prstGeom prst="rect">
            <a:avLst/>
          </a:prstGeom>
          <a:solidFill>
            <a:srgbClr val="1A1A1C"/>
          </a:solidFill>
        </p:spPr>
        <p:txBody>
          <a:bodyPr anchor="ctr"/>
          <a:lstStyle/>
          <a:p>
            <a:pPr/>
          </a:p>
        </p:txBody>
      </p:sp>
      <p:sp>
        <p:nvSpPr>
          <p:cNvPr id="1246" name="Rounded Rectangle"/>
          <p:cNvSpPr/>
          <p:nvPr>
            <p:ph type="body" sz="quarter" idx="22"/>
          </p:nvPr>
        </p:nvSpPr>
        <p:spPr>
          <a:xfrm>
            <a:off x="7014657" y="1008404"/>
            <a:ext cx="16253122" cy="3713820"/>
          </a:xfrm>
          <a:prstGeom prst="rect">
            <a:avLst/>
          </a:prstGeom>
          <a:solidFill>
            <a:srgbClr val="FFFFFF"/>
          </a:solidFill>
        </p:spPr>
        <p:txBody>
          <a:bodyPr anchor="ctr"/>
          <a:lstStyle/>
          <a:p>
            <a:pPr/>
          </a:p>
        </p:txBody>
      </p:sp>
      <p:sp>
        <p:nvSpPr>
          <p:cNvPr id="1247" name="Text Placeholder 14"/>
          <p:cNvSpPr/>
          <p:nvPr>
            <p:ph type="body" sz="quarter" idx="23" hasCustomPrompt="1"/>
          </p:nvPr>
        </p:nvSpPr>
        <p:spPr>
          <a:xfrm>
            <a:off x="7342934" y="3251634"/>
            <a:ext cx="5196235" cy="1166411"/>
          </a:xfrm>
          <a:prstGeom prst="rect">
            <a:avLst/>
          </a:prstGeom>
        </p:spPr>
        <p:txBody>
          <a:bodyPr anchor="b"/>
          <a:lstStyle>
            <a:lvl1pPr>
              <a:lnSpc>
                <a:spcPct val="120000"/>
              </a:lnSpc>
              <a:defRPr sz="2000"/>
            </a:lvl1pPr>
          </a:lstStyle>
          <a:p>
            <a:pPr/>
            <a:r>
              <a:t>White R255 G255 B255 #FFFFFF</a:t>
            </a:r>
          </a:p>
        </p:txBody>
      </p:sp>
      <p:sp>
        <p:nvSpPr>
          <p:cNvPr id="1248" name="Text Placeholder 14"/>
          <p:cNvSpPr/>
          <p:nvPr>
            <p:ph type="body" sz="quarter" idx="24" hasCustomPrompt="1"/>
          </p:nvPr>
        </p:nvSpPr>
        <p:spPr>
          <a:xfrm>
            <a:off x="7342934" y="7244319"/>
            <a:ext cx="5196235"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249" name="Text Placeholder 14"/>
          <p:cNvSpPr/>
          <p:nvPr>
            <p:ph type="body" sz="quarter" idx="25" hasCustomPrompt="1"/>
          </p:nvPr>
        </p:nvSpPr>
        <p:spPr>
          <a:xfrm>
            <a:off x="7342934" y="11237004"/>
            <a:ext cx="5196235"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250" name="Text Placeholder 14"/>
          <p:cNvSpPr/>
          <p:nvPr>
            <p:ph type="body" sz="quarter" idx="26" hasCustomPrompt="1"/>
          </p:nvPr>
        </p:nvSpPr>
        <p:spPr>
          <a:xfrm>
            <a:off x="537007" y="11116460"/>
            <a:ext cx="4951299" cy="2097435"/>
          </a:xfrm>
          <a:prstGeom prst="rect">
            <a:avLst/>
          </a:prstGeom>
        </p:spPr>
        <p:txBody>
          <a:bodyPr anchor="b"/>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25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252"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253" name="PalettePrimary"/>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PalettePrimary</a:t>
            </a:r>
          </a:p>
        </p:txBody>
      </p:sp>
    </p:spTree>
  </p:cSld>
  <p:clrMapOvr>
    <a:masterClrMapping/>
  </p:clrMapOvr>
  <p:transition xmlns:p14="http://schemas.microsoft.com/office/powerpoint/2010/main" spd="med" advClick="1"/>
</p:sldLayout>
</file>

<file path=ppt/slideLayouts/slideLayout7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palette 2 – Dark">
    <p:bg>
      <p:bgPr>
        <a:solidFill>
          <a:srgbClr val="000000"/>
        </a:solidFill>
      </p:bgPr>
    </p:bg>
    <p:spTree>
      <p:nvGrpSpPr>
        <p:cNvPr id="1" name=""/>
        <p:cNvGrpSpPr/>
        <p:nvPr/>
      </p:nvGrpSpPr>
      <p:grpSpPr>
        <a:xfrm>
          <a:off x="0" y="0"/>
          <a:ext cx="0" cy="0"/>
          <a:chOff x="0" y="0"/>
          <a:chExt cx="0" cy="0"/>
        </a:xfrm>
      </p:grpSpPr>
      <p:sp>
        <p:nvSpPr>
          <p:cNvPr id="1260"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261" name="Body Level One…"/>
          <p:cNvSpPr txBox="1"/>
          <p:nvPr>
            <p:ph type="body" sz="quarter" idx="1"/>
          </p:nvPr>
        </p:nvSpPr>
        <p:spPr>
          <a:xfrm>
            <a:off x="6955472" y="4941906"/>
            <a:ext cx="16371491" cy="3832190"/>
          </a:xfrm>
          <a:prstGeom prst="rect">
            <a:avLst/>
          </a:prstGeom>
          <a:solidFill>
            <a:srgbClr val="8C9095"/>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262" name="Rounded Rectangle"/>
          <p:cNvSpPr/>
          <p:nvPr>
            <p:ph type="body" sz="quarter" idx="21"/>
          </p:nvPr>
        </p:nvSpPr>
        <p:spPr>
          <a:xfrm>
            <a:off x="7012871" y="8991990"/>
            <a:ext cx="16256693" cy="3717391"/>
          </a:xfrm>
          <a:prstGeom prst="rect">
            <a:avLst/>
          </a:prstGeom>
          <a:solidFill>
            <a:srgbClr val="000000"/>
          </a:solidFill>
        </p:spPr>
        <p:txBody>
          <a:bodyPr anchor="ctr"/>
          <a:lstStyle/>
          <a:p>
            <a:pPr/>
          </a:p>
        </p:txBody>
      </p:sp>
      <p:sp>
        <p:nvSpPr>
          <p:cNvPr id="1263" name="Rounded Rectangle"/>
          <p:cNvSpPr/>
          <p:nvPr>
            <p:ph type="body" sz="quarter" idx="22"/>
          </p:nvPr>
        </p:nvSpPr>
        <p:spPr>
          <a:xfrm>
            <a:off x="7014657" y="1008404"/>
            <a:ext cx="16253122" cy="3713820"/>
          </a:xfrm>
          <a:prstGeom prst="rect">
            <a:avLst/>
          </a:prstGeom>
          <a:solidFill>
            <a:srgbClr val="FFFFFF"/>
          </a:solidFill>
        </p:spPr>
        <p:txBody>
          <a:bodyPr anchor="ctr"/>
          <a:lstStyle/>
          <a:p>
            <a:pPr/>
          </a:p>
        </p:txBody>
      </p:sp>
      <p:sp>
        <p:nvSpPr>
          <p:cNvPr id="1264" name="Text Placeholder 14"/>
          <p:cNvSpPr/>
          <p:nvPr>
            <p:ph type="body" sz="quarter" idx="23" hasCustomPrompt="1"/>
          </p:nvPr>
        </p:nvSpPr>
        <p:spPr>
          <a:xfrm>
            <a:off x="7342934" y="3251634"/>
            <a:ext cx="5196235" cy="1166411"/>
          </a:xfrm>
          <a:prstGeom prst="rect">
            <a:avLst/>
          </a:prstGeom>
        </p:spPr>
        <p:txBody>
          <a:bodyPr anchor="b"/>
          <a:lstStyle>
            <a:lvl1pPr>
              <a:lnSpc>
                <a:spcPct val="120000"/>
              </a:lnSpc>
              <a:defRPr sz="2000"/>
            </a:lvl1pPr>
          </a:lstStyle>
          <a:p>
            <a:pPr/>
            <a:r>
              <a:t>White R255 G255 B255 #FFFFFF</a:t>
            </a:r>
          </a:p>
        </p:txBody>
      </p:sp>
      <p:sp>
        <p:nvSpPr>
          <p:cNvPr id="1265" name="Text Placeholder 14"/>
          <p:cNvSpPr/>
          <p:nvPr>
            <p:ph type="body" sz="quarter" idx="24" hasCustomPrompt="1"/>
          </p:nvPr>
        </p:nvSpPr>
        <p:spPr>
          <a:xfrm>
            <a:off x="7342934" y="7244319"/>
            <a:ext cx="5196235"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266" name="Text Placeholder 14"/>
          <p:cNvSpPr/>
          <p:nvPr>
            <p:ph type="body" sz="quarter" idx="25" hasCustomPrompt="1"/>
          </p:nvPr>
        </p:nvSpPr>
        <p:spPr>
          <a:xfrm>
            <a:off x="7342934" y="11237004"/>
            <a:ext cx="5196235"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267" name="Text Placeholder 14"/>
          <p:cNvSpPr/>
          <p:nvPr>
            <p:ph type="body" sz="quarter" idx="26"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26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269"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270" name="PalettePrimary"/>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PalettePrimary</a:t>
            </a:r>
          </a:p>
        </p:txBody>
      </p:sp>
    </p:spTree>
  </p:cSld>
  <p:clrMapOvr>
    <a:masterClrMapping/>
  </p:clrMapOvr>
  <p:transition xmlns:p14="http://schemas.microsoft.com/office/powerpoint/2010/main" spd="med" advClick="1"/>
</p:sldLayout>
</file>

<file path=ppt/slideLayouts/slideLayout7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4 colors)">
    <p:spTree>
      <p:nvGrpSpPr>
        <p:cNvPr id="1" name=""/>
        <p:cNvGrpSpPr/>
        <p:nvPr/>
      </p:nvGrpSpPr>
      <p:grpSpPr>
        <a:xfrm>
          <a:off x="0" y="0"/>
          <a:ext cx="0" cy="0"/>
          <a:chOff x="0" y="0"/>
          <a:chExt cx="0" cy="0"/>
        </a:xfrm>
      </p:grpSpPr>
      <p:sp>
        <p:nvSpPr>
          <p:cNvPr id="1277" name="Body Level One…"/>
          <p:cNvSpPr txBox="1"/>
          <p:nvPr>
            <p:ph type="body" sz="quarter" idx="1"/>
          </p:nvPr>
        </p:nvSpPr>
        <p:spPr>
          <a:xfrm>
            <a:off x="18249864" y="5053031"/>
            <a:ext cx="5597165" cy="8154969"/>
          </a:xfrm>
          <a:prstGeom prst="rect">
            <a:avLst/>
          </a:prstGeom>
          <a:solidFill>
            <a:srgbClr val="D8B958"/>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278" name="Rounded Rectangle"/>
          <p:cNvSpPr/>
          <p:nvPr>
            <p:ph type="body" sz="quarter" idx="21"/>
          </p:nvPr>
        </p:nvSpPr>
        <p:spPr>
          <a:xfrm>
            <a:off x="12402565" y="5110031"/>
            <a:ext cx="5483165" cy="8040969"/>
          </a:xfrm>
          <a:prstGeom prst="rect">
            <a:avLst/>
          </a:prstGeom>
          <a:solidFill>
            <a:srgbClr val="C94B38"/>
          </a:solidFill>
        </p:spPr>
        <p:txBody>
          <a:bodyPr anchor="ctr"/>
          <a:lstStyle/>
          <a:p>
            <a:pPr/>
          </a:p>
        </p:txBody>
      </p:sp>
      <p:sp>
        <p:nvSpPr>
          <p:cNvPr id="1279" name="Rounded Rectangle"/>
          <p:cNvSpPr/>
          <p:nvPr>
            <p:ph type="body" sz="quarter" idx="22"/>
          </p:nvPr>
        </p:nvSpPr>
        <p:spPr>
          <a:xfrm>
            <a:off x="6498268" y="5110031"/>
            <a:ext cx="5483166" cy="8040969"/>
          </a:xfrm>
          <a:prstGeom prst="rect">
            <a:avLst/>
          </a:prstGeom>
          <a:solidFill>
            <a:srgbClr val="76AEEA"/>
          </a:solidFill>
        </p:spPr>
        <p:txBody>
          <a:bodyPr anchor="ctr"/>
          <a:lstStyle/>
          <a:p>
            <a:pPr/>
          </a:p>
        </p:txBody>
      </p:sp>
      <p:sp>
        <p:nvSpPr>
          <p:cNvPr id="1280" name="Rounded Rectangle"/>
          <p:cNvSpPr/>
          <p:nvPr>
            <p:ph type="body" sz="quarter" idx="23"/>
          </p:nvPr>
        </p:nvSpPr>
        <p:spPr>
          <a:xfrm>
            <a:off x="593971" y="5110031"/>
            <a:ext cx="5483165" cy="8040969"/>
          </a:xfrm>
          <a:prstGeom prst="rect">
            <a:avLst/>
          </a:prstGeom>
          <a:solidFill>
            <a:srgbClr val="649F49"/>
          </a:solidFill>
        </p:spPr>
        <p:txBody>
          <a:bodyPr anchor="ctr"/>
          <a:lstStyle/>
          <a:p>
            <a:pPr/>
          </a:p>
        </p:txBody>
      </p:sp>
      <p:sp>
        <p:nvSpPr>
          <p:cNvPr id="1281" name="Text Placeholder 14"/>
          <p:cNvSpPr/>
          <p:nvPr>
            <p:ph type="body" sz="quarter" idx="24" hasCustomPrompt="1"/>
          </p:nvPr>
        </p:nvSpPr>
        <p:spPr>
          <a:xfrm>
            <a:off x="844601" y="11694320"/>
            <a:ext cx="4981905"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282" name="Text Placeholder 14"/>
          <p:cNvSpPr/>
          <p:nvPr>
            <p:ph type="body" sz="quarter" idx="25" hasCustomPrompt="1"/>
          </p:nvPr>
        </p:nvSpPr>
        <p:spPr>
          <a:xfrm>
            <a:off x="6748898" y="11694320"/>
            <a:ext cx="4981906"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283" name="Text Placeholder 14"/>
          <p:cNvSpPr/>
          <p:nvPr>
            <p:ph type="body" sz="quarter" idx="26" hasCustomPrompt="1"/>
          </p:nvPr>
        </p:nvSpPr>
        <p:spPr>
          <a:xfrm>
            <a:off x="12653196" y="11694320"/>
            <a:ext cx="4981906"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284" name="Text Placeholder 14"/>
          <p:cNvSpPr/>
          <p:nvPr>
            <p:ph type="body" sz="quarter" idx="27" hasCustomPrompt="1"/>
          </p:nvPr>
        </p:nvSpPr>
        <p:spPr>
          <a:xfrm>
            <a:off x="18557495" y="11694320"/>
            <a:ext cx="4981905"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285" name="Text Placeholder 14"/>
          <p:cNvSpPr/>
          <p:nvPr>
            <p:ph type="body" sz="quarter" idx="28"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28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287"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288"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lvl1pPr>
          </a:lstStyle>
          <a:p>
            <a:pPr/>
            <a:r>
              <a:t>Secondary palette</a:t>
            </a:r>
          </a:p>
        </p:txBody>
      </p:sp>
    </p:spTree>
  </p:cSld>
  <p:clrMapOvr>
    <a:masterClrMapping/>
  </p:clrMapOvr>
  <p:transition xmlns:p14="http://schemas.microsoft.com/office/powerpoint/2010/main" spd="med" advClick="1"/>
</p:sldLayout>
</file>

<file path=ppt/slideLayouts/slideLayout7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4 colors) – Grey">
    <p:bg>
      <p:bgPr>
        <a:solidFill>
          <a:srgbClr val="CCCDD1"/>
        </a:solidFill>
      </p:bgPr>
    </p:bg>
    <p:spTree>
      <p:nvGrpSpPr>
        <p:cNvPr id="1" name=""/>
        <p:cNvGrpSpPr/>
        <p:nvPr/>
      </p:nvGrpSpPr>
      <p:grpSpPr>
        <a:xfrm>
          <a:off x="0" y="0"/>
          <a:ext cx="0" cy="0"/>
          <a:chOff x="0" y="0"/>
          <a:chExt cx="0" cy="0"/>
        </a:xfrm>
      </p:grpSpPr>
      <p:sp>
        <p:nvSpPr>
          <p:cNvPr id="1295" name="Body Level One…"/>
          <p:cNvSpPr txBox="1"/>
          <p:nvPr>
            <p:ph type="body" sz="quarter" idx="1"/>
          </p:nvPr>
        </p:nvSpPr>
        <p:spPr>
          <a:xfrm>
            <a:off x="18249864" y="5053031"/>
            <a:ext cx="5597165" cy="8154969"/>
          </a:xfrm>
          <a:prstGeom prst="rect">
            <a:avLst/>
          </a:prstGeom>
          <a:solidFill>
            <a:srgbClr val="D8B958"/>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296" name="Rounded Rectangle"/>
          <p:cNvSpPr/>
          <p:nvPr>
            <p:ph type="body" sz="quarter" idx="21"/>
          </p:nvPr>
        </p:nvSpPr>
        <p:spPr>
          <a:xfrm>
            <a:off x="12402565" y="5110031"/>
            <a:ext cx="5483165" cy="8040969"/>
          </a:xfrm>
          <a:prstGeom prst="rect">
            <a:avLst/>
          </a:prstGeom>
          <a:solidFill>
            <a:srgbClr val="C94B38"/>
          </a:solidFill>
        </p:spPr>
        <p:txBody>
          <a:bodyPr anchor="ctr"/>
          <a:lstStyle/>
          <a:p>
            <a:pPr/>
          </a:p>
        </p:txBody>
      </p:sp>
      <p:sp>
        <p:nvSpPr>
          <p:cNvPr id="1297" name="Rounded Rectangle"/>
          <p:cNvSpPr/>
          <p:nvPr>
            <p:ph type="body" sz="quarter" idx="22"/>
          </p:nvPr>
        </p:nvSpPr>
        <p:spPr>
          <a:xfrm>
            <a:off x="6498268" y="5110031"/>
            <a:ext cx="5483166" cy="8040969"/>
          </a:xfrm>
          <a:prstGeom prst="rect">
            <a:avLst/>
          </a:prstGeom>
          <a:solidFill>
            <a:srgbClr val="76AEEA"/>
          </a:solidFill>
        </p:spPr>
        <p:txBody>
          <a:bodyPr anchor="ctr"/>
          <a:lstStyle/>
          <a:p>
            <a:pPr/>
          </a:p>
        </p:txBody>
      </p:sp>
      <p:sp>
        <p:nvSpPr>
          <p:cNvPr id="1298" name="Rounded Rectangle"/>
          <p:cNvSpPr/>
          <p:nvPr>
            <p:ph type="body" sz="quarter" idx="23"/>
          </p:nvPr>
        </p:nvSpPr>
        <p:spPr>
          <a:xfrm>
            <a:off x="593971" y="5110031"/>
            <a:ext cx="5483165" cy="8040969"/>
          </a:xfrm>
          <a:prstGeom prst="rect">
            <a:avLst/>
          </a:prstGeom>
          <a:solidFill>
            <a:srgbClr val="649F49"/>
          </a:solidFill>
        </p:spPr>
        <p:txBody>
          <a:bodyPr anchor="ctr"/>
          <a:lstStyle/>
          <a:p>
            <a:pPr/>
          </a:p>
        </p:txBody>
      </p:sp>
      <p:sp>
        <p:nvSpPr>
          <p:cNvPr id="1299" name="Text Placeholder 14"/>
          <p:cNvSpPr/>
          <p:nvPr>
            <p:ph type="body" sz="quarter" idx="24" hasCustomPrompt="1"/>
          </p:nvPr>
        </p:nvSpPr>
        <p:spPr>
          <a:xfrm>
            <a:off x="844601" y="11694320"/>
            <a:ext cx="4981905"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300" name="Text Placeholder 14"/>
          <p:cNvSpPr/>
          <p:nvPr>
            <p:ph type="body" sz="quarter" idx="25" hasCustomPrompt="1"/>
          </p:nvPr>
        </p:nvSpPr>
        <p:spPr>
          <a:xfrm>
            <a:off x="6748898" y="11694320"/>
            <a:ext cx="4981906"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301" name="Text Placeholder 14"/>
          <p:cNvSpPr/>
          <p:nvPr>
            <p:ph type="body" sz="quarter" idx="26" hasCustomPrompt="1"/>
          </p:nvPr>
        </p:nvSpPr>
        <p:spPr>
          <a:xfrm>
            <a:off x="12653196" y="11694320"/>
            <a:ext cx="4981906"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302" name="Text Placeholder 14"/>
          <p:cNvSpPr/>
          <p:nvPr>
            <p:ph type="body" sz="quarter" idx="27" hasCustomPrompt="1"/>
          </p:nvPr>
        </p:nvSpPr>
        <p:spPr>
          <a:xfrm>
            <a:off x="18557495" y="11694320"/>
            <a:ext cx="4981905"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303" name="Text Placeholder 14"/>
          <p:cNvSpPr/>
          <p:nvPr>
            <p:ph type="body" sz="quarter" idx="28" hasCustomPrompt="1"/>
          </p:nvPr>
        </p:nvSpPr>
        <p:spPr>
          <a:xfrm>
            <a:off x="537006" y="2322665"/>
            <a:ext cx="7218235" cy="1420326"/>
          </a:xfrm>
          <a:prstGeom prst="rect">
            <a:avLst/>
          </a:prstGeom>
        </p:spPr>
        <p:txBody>
          <a:bodyPr/>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30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05"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306"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solidFill>
                  <a:srgbClr val="FFFFFF"/>
                </a:solidFill>
              </a:defRPr>
            </a:lvl1pPr>
          </a:lstStyle>
          <a:p>
            <a:pPr/>
            <a:r>
              <a:t>Secondary palette</a:t>
            </a:r>
          </a:p>
        </p:txBody>
      </p:sp>
    </p:spTree>
  </p:cSld>
  <p:clrMapOvr>
    <a:masterClrMapping/>
  </p:clrMapOvr>
  <p:transition xmlns:p14="http://schemas.microsoft.com/office/powerpoint/2010/main" spd="med" advClick="1"/>
</p:sldLayout>
</file>

<file path=ppt/slideLayouts/slideLayout7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4 colors) – Dark">
    <p:bg>
      <p:bgPr>
        <a:solidFill>
          <a:srgbClr val="000000"/>
        </a:solidFill>
      </p:bgPr>
    </p:bg>
    <p:spTree>
      <p:nvGrpSpPr>
        <p:cNvPr id="1" name=""/>
        <p:cNvGrpSpPr/>
        <p:nvPr/>
      </p:nvGrpSpPr>
      <p:grpSpPr>
        <a:xfrm>
          <a:off x="0" y="0"/>
          <a:ext cx="0" cy="0"/>
          <a:chOff x="0" y="0"/>
          <a:chExt cx="0" cy="0"/>
        </a:xfrm>
      </p:grpSpPr>
      <p:sp>
        <p:nvSpPr>
          <p:cNvPr id="1313" name="Body Level One…"/>
          <p:cNvSpPr txBox="1"/>
          <p:nvPr>
            <p:ph type="body" sz="quarter" idx="1"/>
          </p:nvPr>
        </p:nvSpPr>
        <p:spPr>
          <a:xfrm>
            <a:off x="18249864" y="5053031"/>
            <a:ext cx="5597165" cy="8154969"/>
          </a:xfrm>
          <a:prstGeom prst="rect">
            <a:avLst/>
          </a:prstGeom>
          <a:solidFill>
            <a:srgbClr val="D8B958"/>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314" name="Rounded Rectangle"/>
          <p:cNvSpPr/>
          <p:nvPr>
            <p:ph type="body" sz="quarter" idx="21"/>
          </p:nvPr>
        </p:nvSpPr>
        <p:spPr>
          <a:xfrm>
            <a:off x="12402565" y="5110031"/>
            <a:ext cx="5483165" cy="8040969"/>
          </a:xfrm>
          <a:prstGeom prst="rect">
            <a:avLst/>
          </a:prstGeom>
          <a:solidFill>
            <a:srgbClr val="C94B38"/>
          </a:solidFill>
        </p:spPr>
        <p:txBody>
          <a:bodyPr anchor="ctr"/>
          <a:lstStyle/>
          <a:p>
            <a:pPr/>
          </a:p>
        </p:txBody>
      </p:sp>
      <p:sp>
        <p:nvSpPr>
          <p:cNvPr id="1315" name="Rounded Rectangle"/>
          <p:cNvSpPr/>
          <p:nvPr>
            <p:ph type="body" sz="quarter" idx="22"/>
          </p:nvPr>
        </p:nvSpPr>
        <p:spPr>
          <a:xfrm>
            <a:off x="6498268" y="5110031"/>
            <a:ext cx="5483166" cy="8040969"/>
          </a:xfrm>
          <a:prstGeom prst="rect">
            <a:avLst/>
          </a:prstGeom>
          <a:solidFill>
            <a:srgbClr val="76AEEA"/>
          </a:solidFill>
        </p:spPr>
        <p:txBody>
          <a:bodyPr anchor="ctr"/>
          <a:lstStyle/>
          <a:p>
            <a:pPr/>
          </a:p>
        </p:txBody>
      </p:sp>
      <p:sp>
        <p:nvSpPr>
          <p:cNvPr id="1316" name="Rounded Rectangle"/>
          <p:cNvSpPr/>
          <p:nvPr>
            <p:ph type="body" sz="quarter" idx="23"/>
          </p:nvPr>
        </p:nvSpPr>
        <p:spPr>
          <a:xfrm>
            <a:off x="593971" y="5110031"/>
            <a:ext cx="5483165" cy="8040969"/>
          </a:xfrm>
          <a:prstGeom prst="rect">
            <a:avLst/>
          </a:prstGeom>
          <a:solidFill>
            <a:srgbClr val="649F49"/>
          </a:solidFill>
        </p:spPr>
        <p:txBody>
          <a:bodyPr anchor="ctr"/>
          <a:lstStyle/>
          <a:p>
            <a:pPr/>
          </a:p>
        </p:txBody>
      </p:sp>
      <p:sp>
        <p:nvSpPr>
          <p:cNvPr id="1317" name="Text Placeholder 14"/>
          <p:cNvSpPr/>
          <p:nvPr>
            <p:ph type="body" sz="quarter" idx="24" hasCustomPrompt="1"/>
          </p:nvPr>
        </p:nvSpPr>
        <p:spPr>
          <a:xfrm>
            <a:off x="844601" y="11694320"/>
            <a:ext cx="4981905"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318" name="Text Placeholder 14"/>
          <p:cNvSpPr/>
          <p:nvPr>
            <p:ph type="body" sz="quarter" idx="25" hasCustomPrompt="1"/>
          </p:nvPr>
        </p:nvSpPr>
        <p:spPr>
          <a:xfrm>
            <a:off x="6748898" y="11694320"/>
            <a:ext cx="4981906"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319" name="Text Placeholder 14"/>
          <p:cNvSpPr/>
          <p:nvPr>
            <p:ph type="body" sz="quarter" idx="26" hasCustomPrompt="1"/>
          </p:nvPr>
        </p:nvSpPr>
        <p:spPr>
          <a:xfrm>
            <a:off x="12653196" y="11694320"/>
            <a:ext cx="4981906"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320" name="Text Placeholder 14"/>
          <p:cNvSpPr/>
          <p:nvPr>
            <p:ph type="body" sz="quarter" idx="27" hasCustomPrompt="1"/>
          </p:nvPr>
        </p:nvSpPr>
        <p:spPr>
          <a:xfrm>
            <a:off x="18557495" y="11694320"/>
            <a:ext cx="4981905"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321" name="Text Placeholder 14"/>
          <p:cNvSpPr/>
          <p:nvPr>
            <p:ph type="body" sz="quarter" idx="28"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32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23"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324"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solidFill>
                  <a:srgbClr val="FFFFFF"/>
                </a:solidFill>
              </a:defRPr>
            </a:lvl1pPr>
          </a:lstStyle>
          <a:p>
            <a:pPr/>
            <a:r>
              <a:t>Secondary palette</a:t>
            </a:r>
          </a:p>
        </p:txBody>
      </p:sp>
    </p:spTree>
  </p:cSld>
  <p:clrMapOvr>
    <a:masterClrMapping/>
  </p:clrMapOvr>
  <p:transition xmlns:p14="http://schemas.microsoft.com/office/powerpoint/2010/main" spd="med" advClick="1"/>
</p:sldLayout>
</file>

<file path=ppt/slideLayouts/slideLayout7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5 colors)">
    <p:spTree>
      <p:nvGrpSpPr>
        <p:cNvPr id="1" name=""/>
        <p:cNvGrpSpPr/>
        <p:nvPr/>
      </p:nvGrpSpPr>
      <p:grpSpPr>
        <a:xfrm>
          <a:off x="0" y="0"/>
          <a:ext cx="0" cy="0"/>
          <a:chOff x="0" y="0"/>
          <a:chExt cx="0" cy="0"/>
        </a:xfrm>
      </p:grpSpPr>
      <p:sp>
        <p:nvSpPr>
          <p:cNvPr id="1331" name="Body Level One…"/>
          <p:cNvSpPr txBox="1"/>
          <p:nvPr>
            <p:ph type="body" sz="quarter" idx="1"/>
          </p:nvPr>
        </p:nvSpPr>
        <p:spPr>
          <a:xfrm>
            <a:off x="536971" y="5053031"/>
            <a:ext cx="4433004" cy="8154969"/>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332" name="Rounded Rectangle"/>
          <p:cNvSpPr/>
          <p:nvPr>
            <p:ph type="body" sz="quarter" idx="21"/>
          </p:nvPr>
        </p:nvSpPr>
        <p:spPr>
          <a:xfrm>
            <a:off x="5305916" y="5110146"/>
            <a:ext cx="4318772" cy="8040739"/>
          </a:xfrm>
          <a:prstGeom prst="rect">
            <a:avLst/>
          </a:prstGeom>
          <a:solidFill>
            <a:srgbClr val="76AEEA"/>
          </a:solidFill>
        </p:spPr>
        <p:txBody>
          <a:bodyPr anchor="ctr"/>
          <a:lstStyle/>
          <a:p>
            <a:pPr/>
          </a:p>
        </p:txBody>
      </p:sp>
      <p:sp>
        <p:nvSpPr>
          <p:cNvPr id="1333" name="Rounded Rectangle"/>
          <p:cNvSpPr/>
          <p:nvPr>
            <p:ph type="body" sz="quarter" idx="22"/>
          </p:nvPr>
        </p:nvSpPr>
        <p:spPr>
          <a:xfrm>
            <a:off x="10033016" y="5110548"/>
            <a:ext cx="4317969" cy="8039935"/>
          </a:xfrm>
          <a:prstGeom prst="rect">
            <a:avLst/>
          </a:prstGeom>
          <a:solidFill>
            <a:srgbClr val="C94B38"/>
          </a:solidFill>
        </p:spPr>
        <p:txBody>
          <a:bodyPr anchor="ctr"/>
          <a:lstStyle/>
          <a:p>
            <a:pPr/>
          </a:p>
        </p:txBody>
      </p:sp>
      <p:sp>
        <p:nvSpPr>
          <p:cNvPr id="1334" name="Rounded Rectangle"/>
          <p:cNvSpPr/>
          <p:nvPr>
            <p:ph type="body" sz="quarter" idx="23"/>
          </p:nvPr>
        </p:nvSpPr>
        <p:spPr>
          <a:xfrm>
            <a:off x="14758519" y="5109355"/>
            <a:ext cx="4320356" cy="8042321"/>
          </a:xfrm>
          <a:prstGeom prst="rect">
            <a:avLst/>
          </a:prstGeom>
          <a:solidFill>
            <a:srgbClr val="D8B958"/>
          </a:solidFill>
        </p:spPr>
        <p:txBody>
          <a:bodyPr anchor="ctr"/>
          <a:lstStyle/>
          <a:p>
            <a:pPr/>
          </a:p>
        </p:txBody>
      </p:sp>
      <p:sp>
        <p:nvSpPr>
          <p:cNvPr id="1335" name="Rounded Rectangle"/>
          <p:cNvSpPr/>
          <p:nvPr>
            <p:ph type="body" sz="quarter" idx="24"/>
          </p:nvPr>
        </p:nvSpPr>
        <p:spPr>
          <a:xfrm>
            <a:off x="19471451" y="5110457"/>
            <a:ext cx="4318151" cy="8040117"/>
          </a:xfrm>
          <a:prstGeom prst="rect">
            <a:avLst/>
          </a:prstGeom>
          <a:solidFill>
            <a:srgbClr val="DB7996"/>
          </a:solidFill>
        </p:spPr>
        <p:txBody>
          <a:bodyPr anchor="ctr"/>
          <a:lstStyle/>
          <a:p>
            <a:pPr/>
          </a:p>
        </p:txBody>
      </p:sp>
      <p:sp>
        <p:nvSpPr>
          <p:cNvPr id="1336" name="Text Placeholder 14"/>
          <p:cNvSpPr/>
          <p:nvPr>
            <p:ph type="body" sz="quarter" idx="25" hasCustomPrompt="1"/>
          </p:nvPr>
        </p:nvSpPr>
        <p:spPr>
          <a:xfrm>
            <a:off x="844601" y="11694320"/>
            <a:ext cx="3817746"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337" name="Text Placeholder 14"/>
          <p:cNvSpPr/>
          <p:nvPr>
            <p:ph type="body" sz="quarter" idx="26" hasCustomPrompt="1"/>
          </p:nvPr>
        </p:nvSpPr>
        <p:spPr>
          <a:xfrm>
            <a:off x="5566343" y="11694320"/>
            <a:ext cx="3817745"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338" name="Text Placeholder 14"/>
          <p:cNvSpPr/>
          <p:nvPr>
            <p:ph type="body" sz="quarter" idx="27" hasCustomPrompt="1"/>
          </p:nvPr>
        </p:nvSpPr>
        <p:spPr>
          <a:xfrm>
            <a:off x="10288083" y="11694320"/>
            <a:ext cx="3817745"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339" name="Text Placeholder 14"/>
          <p:cNvSpPr/>
          <p:nvPr>
            <p:ph type="body" sz="quarter" idx="28" hasCustomPrompt="1"/>
          </p:nvPr>
        </p:nvSpPr>
        <p:spPr>
          <a:xfrm>
            <a:off x="15009826" y="11694320"/>
            <a:ext cx="3817745"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340" name="Text Placeholder 14"/>
          <p:cNvSpPr/>
          <p:nvPr>
            <p:ph type="body" sz="quarter" idx="29" hasCustomPrompt="1"/>
          </p:nvPr>
        </p:nvSpPr>
        <p:spPr>
          <a:xfrm>
            <a:off x="19736522" y="11694320"/>
            <a:ext cx="3817745"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34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42" name="Text Placeholder 14"/>
          <p:cNvSpPr/>
          <p:nvPr>
            <p:ph type="body" sz="quarter" idx="30"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343" name="Text Placeholder 14"/>
          <p:cNvSpPr/>
          <p:nvPr>
            <p:ph type="body" sz="quarter" idx="31"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344"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lvl1pPr>
          </a:lstStyle>
          <a:p>
            <a:pPr/>
            <a:r>
              <a:t>Secondary palette</a:t>
            </a:r>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able of contents – Grey">
    <p:bg>
      <p:bgPr>
        <a:solidFill>
          <a:srgbClr val="CCCDD1"/>
        </a:solidFill>
      </p:bgPr>
    </p:bg>
    <p:spTree>
      <p:nvGrpSpPr>
        <p:cNvPr id="1" name=""/>
        <p:cNvGrpSpPr/>
        <p:nvPr/>
      </p:nvGrpSpPr>
      <p:grpSpPr>
        <a:xfrm>
          <a:off x="0" y="0"/>
          <a:ext cx="0" cy="0"/>
          <a:chOff x="0" y="0"/>
          <a:chExt cx="0" cy="0"/>
        </a:xfrm>
      </p:grpSpPr>
      <p:sp>
        <p:nvSpPr>
          <p:cNvPr id="110" name="Line"/>
          <p:cNvSpPr/>
          <p:nvPr/>
        </p:nvSpPr>
        <p:spPr>
          <a:xfrm>
            <a:off x="537006" y="305402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1" name="Line"/>
          <p:cNvSpPr/>
          <p:nvPr/>
        </p:nvSpPr>
        <p:spPr>
          <a:xfrm>
            <a:off x="537006" y="452033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2" name="Line"/>
          <p:cNvSpPr/>
          <p:nvPr/>
        </p:nvSpPr>
        <p:spPr>
          <a:xfrm>
            <a:off x="537006" y="5986647"/>
            <a:ext cx="23309988" cy="1"/>
          </a:xfrm>
          <a:prstGeom prst="line">
            <a:avLst/>
          </a:prstGeom>
          <a:ln w="25400">
            <a:solidFill>
              <a:srgbClr val="FFFFFF">
                <a:alpha val="15000"/>
              </a:srgbClr>
            </a:solidFill>
            <a:miter lim="400000"/>
          </a:ln>
        </p:spPr>
        <p:txBody>
          <a:bodyPr lIns="45718" tIns="45718" rIns="45718" bIns="45718"/>
          <a:lstStyle/>
          <a:p>
            <a:pPr/>
          </a:p>
        </p:txBody>
      </p:sp>
      <p:sp>
        <p:nvSpPr>
          <p:cNvPr id="113" name="Line"/>
          <p:cNvSpPr/>
          <p:nvPr/>
        </p:nvSpPr>
        <p:spPr>
          <a:xfrm>
            <a:off x="537006" y="7452959"/>
            <a:ext cx="23309988" cy="1"/>
          </a:xfrm>
          <a:prstGeom prst="line">
            <a:avLst/>
          </a:prstGeom>
          <a:ln w="25400">
            <a:solidFill>
              <a:srgbClr val="FFFFFF">
                <a:alpha val="15000"/>
              </a:srgbClr>
            </a:solidFill>
            <a:miter lim="400000"/>
          </a:ln>
        </p:spPr>
        <p:txBody>
          <a:bodyPr lIns="45718" tIns="45718" rIns="45718" bIns="45718"/>
          <a:lstStyle/>
          <a:p>
            <a:pPr/>
          </a:p>
        </p:txBody>
      </p:sp>
      <p:sp>
        <p:nvSpPr>
          <p:cNvPr id="114" name="Line"/>
          <p:cNvSpPr/>
          <p:nvPr/>
        </p:nvSpPr>
        <p:spPr>
          <a:xfrm>
            <a:off x="537006" y="8919268"/>
            <a:ext cx="23309988" cy="1"/>
          </a:xfrm>
          <a:prstGeom prst="line">
            <a:avLst/>
          </a:prstGeom>
          <a:ln w="25400">
            <a:solidFill>
              <a:srgbClr val="FFFFFF">
                <a:alpha val="15000"/>
              </a:srgbClr>
            </a:solidFill>
            <a:miter lim="400000"/>
          </a:ln>
        </p:spPr>
        <p:txBody>
          <a:bodyPr lIns="45718" tIns="45718" rIns="45718" bIns="45718"/>
          <a:lstStyle/>
          <a:p>
            <a:pPr/>
          </a:p>
        </p:txBody>
      </p:sp>
      <p:sp>
        <p:nvSpPr>
          <p:cNvPr id="115" name="Line"/>
          <p:cNvSpPr/>
          <p:nvPr/>
        </p:nvSpPr>
        <p:spPr>
          <a:xfrm>
            <a:off x="537006" y="10385578"/>
            <a:ext cx="23309988" cy="1"/>
          </a:xfrm>
          <a:prstGeom prst="line">
            <a:avLst/>
          </a:prstGeom>
          <a:ln w="25400">
            <a:solidFill>
              <a:srgbClr val="FFFFFF">
                <a:alpha val="15000"/>
              </a:srgbClr>
            </a:solidFill>
            <a:miter lim="400000"/>
          </a:ln>
        </p:spPr>
        <p:txBody>
          <a:bodyPr lIns="45718" tIns="45718" rIns="45718" bIns="45718"/>
          <a:lstStyle/>
          <a:p>
            <a:pPr/>
          </a:p>
        </p:txBody>
      </p:sp>
      <p:sp>
        <p:nvSpPr>
          <p:cNvPr id="116" name="Line"/>
          <p:cNvSpPr/>
          <p:nvPr/>
        </p:nvSpPr>
        <p:spPr>
          <a:xfrm>
            <a:off x="537006" y="11851890"/>
            <a:ext cx="23309988" cy="1"/>
          </a:xfrm>
          <a:prstGeom prst="line">
            <a:avLst/>
          </a:prstGeom>
          <a:ln w="25400">
            <a:solidFill>
              <a:srgbClr val="FFFFFF">
                <a:alpha val="15000"/>
              </a:srgbClr>
            </a:solidFill>
            <a:miter lim="400000"/>
          </a:ln>
        </p:spPr>
        <p:txBody>
          <a:bodyPr lIns="45718" tIns="45718" rIns="45718" bIns="45718"/>
          <a:lstStyle/>
          <a:p>
            <a:pPr/>
          </a:p>
        </p:txBody>
      </p:sp>
      <p:sp>
        <p:nvSpPr>
          <p:cNvPr id="117" name="Line"/>
          <p:cNvSpPr/>
          <p:nvPr/>
        </p:nvSpPr>
        <p:spPr>
          <a:xfrm>
            <a:off x="537006" y="158125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8" name="Body Level One…"/>
          <p:cNvSpPr txBox="1"/>
          <p:nvPr>
            <p:ph type="body" sz="quarter" idx="1" hasCustomPrompt="1"/>
          </p:nvPr>
        </p:nvSpPr>
        <p:spPr>
          <a:xfrm>
            <a:off x="20337406" y="1750030"/>
            <a:ext cx="1300883" cy="435826"/>
          </a:xfrm>
          <a:prstGeom prst="rect">
            <a:avLst/>
          </a:prstGeom>
        </p:spPr>
        <p:txBody>
          <a:bodyPr/>
          <a:lstStyle>
            <a:lvl1pPr algn="r">
              <a:lnSpc>
                <a:spcPct val="110000"/>
              </a:lnSpc>
              <a:defRPr sz="2200">
                <a:solidFill>
                  <a:srgbClr val="FFFFFF"/>
                </a:solidFill>
              </a:defRPr>
            </a:lvl1pPr>
            <a:lvl2pPr algn="r">
              <a:lnSpc>
                <a:spcPct val="110000"/>
              </a:lnSpc>
              <a:defRPr sz="2200">
                <a:solidFill>
                  <a:srgbClr val="FFFFFF"/>
                </a:solidFill>
              </a:defRPr>
            </a:lvl2pPr>
            <a:lvl3pPr algn="r">
              <a:lnSpc>
                <a:spcPct val="110000"/>
              </a:lnSpc>
              <a:defRPr sz="2200">
                <a:solidFill>
                  <a:srgbClr val="FFFFFF"/>
                </a:solidFill>
              </a:defRPr>
            </a:lvl3pPr>
            <a:lvl4pPr algn="r">
              <a:lnSpc>
                <a:spcPct val="110000"/>
              </a:lnSpc>
              <a:defRPr sz="2200">
                <a:solidFill>
                  <a:srgbClr val="FFFFFF"/>
                </a:solidFill>
              </a:defRPr>
            </a:lvl4pPr>
            <a:lvl5pPr algn="r">
              <a:lnSpc>
                <a:spcPct val="110000"/>
              </a:lnSpc>
              <a:defRPr sz="2200">
                <a:solidFill>
                  <a:srgbClr val="FFFFFF"/>
                </a:solidFill>
              </a:defRPr>
            </a:lvl5pPr>
          </a:lstStyle>
          <a:p>
            <a:pPr/>
            <a:r>
              <a:t>1 – 8</a:t>
            </a:r>
          </a:p>
          <a:p>
            <a:pPr lvl="1"/>
            <a:r>
              <a:t/>
            </a:r>
          </a:p>
          <a:p>
            <a:pPr lvl="2"/>
            <a:r>
              <a:t/>
            </a:r>
          </a:p>
          <a:p>
            <a:pPr lvl="3"/>
            <a:r>
              <a:t/>
            </a:r>
          </a:p>
          <a:p>
            <a:pPr lvl="4"/>
            <a:r>
              <a:t/>
            </a:r>
          </a:p>
        </p:txBody>
      </p:sp>
      <p:sp>
        <p:nvSpPr>
          <p:cNvPr id="119" name="Text Placeholder 14"/>
          <p:cNvSpPr/>
          <p:nvPr>
            <p:ph type="body" sz="quarter" idx="21" hasCustomPrompt="1"/>
          </p:nvPr>
        </p:nvSpPr>
        <p:spPr>
          <a:xfrm>
            <a:off x="6379545" y="1764587"/>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20" name="Text Placeholder 14"/>
          <p:cNvSpPr/>
          <p:nvPr>
            <p:ph type="body" sz="quarter" idx="22" hasCustomPrompt="1"/>
          </p:nvPr>
        </p:nvSpPr>
        <p:spPr>
          <a:xfrm>
            <a:off x="537006" y="1764587"/>
            <a:ext cx="5700028" cy="563232"/>
          </a:xfrm>
          <a:prstGeom prst="rect">
            <a:avLst/>
          </a:prstGeom>
        </p:spPr>
        <p:txBody>
          <a:bodyPr/>
          <a:lstStyle>
            <a:lvl1pPr defTabSz="759459">
              <a:lnSpc>
                <a:spcPct val="90000"/>
              </a:lnSpc>
              <a:defRPr sz="3128">
                <a:solidFill>
                  <a:srgbClr val="FFFFFF"/>
                </a:solidFill>
              </a:defRPr>
            </a:lvl1pPr>
          </a:lstStyle>
          <a:p>
            <a:pPr/>
            <a:r>
              <a:t>Introduction</a:t>
            </a:r>
          </a:p>
        </p:txBody>
      </p:sp>
      <p:sp>
        <p:nvSpPr>
          <p:cNvPr id="121" name="Picture Placeholder 46"/>
          <p:cNvSpPr/>
          <p:nvPr>
            <p:ph type="pic" sz="quarter" idx="23"/>
          </p:nvPr>
        </p:nvSpPr>
        <p:spPr>
          <a:xfrm>
            <a:off x="22110762" y="1750030"/>
            <a:ext cx="1736230" cy="1128664"/>
          </a:xfrm>
          <a:prstGeom prst="rect">
            <a:avLst/>
          </a:prstGeom>
        </p:spPr>
        <p:txBody>
          <a:bodyPr lIns="91439" rIns="91439">
            <a:noAutofit/>
          </a:bodyPr>
          <a:lstStyle/>
          <a:p>
            <a:pPr/>
          </a:p>
        </p:txBody>
      </p:sp>
      <p:sp>
        <p:nvSpPr>
          <p:cNvPr id="122" name="Table of contents"/>
          <p:cNvSpPr txBox="1"/>
          <p:nvPr>
            <p:ph type="title" hasCustomPrompt="1"/>
          </p:nvPr>
        </p:nvSpPr>
        <p:spPr>
          <a:xfrm>
            <a:off x="537006" y="584953"/>
            <a:ext cx="7028545" cy="510909"/>
          </a:xfrm>
          <a:prstGeom prst="rect">
            <a:avLst/>
          </a:prstGeom>
        </p:spPr>
        <p:txBody>
          <a:bodyPr anchor="t"/>
          <a:lstStyle>
            <a:lvl1pPr>
              <a:defRPr spc="0" sz="3400">
                <a:solidFill>
                  <a:srgbClr val="F2F2F2"/>
                </a:solidFill>
              </a:defRPr>
            </a:lvl1pPr>
          </a:lstStyle>
          <a:p>
            <a:pPr/>
            <a:r>
              <a:t>Table of contents</a:t>
            </a:r>
          </a:p>
        </p:txBody>
      </p:sp>
      <p:sp>
        <p:nvSpPr>
          <p:cNvPr id="123" name="Text Placeholder 14"/>
          <p:cNvSpPr/>
          <p:nvPr>
            <p:ph type="body" sz="quarter" idx="24" hasCustomPrompt="1"/>
          </p:nvPr>
        </p:nvSpPr>
        <p:spPr>
          <a:xfrm>
            <a:off x="20337406" y="3222800"/>
            <a:ext cx="1300883" cy="435826"/>
          </a:xfrm>
          <a:prstGeom prst="rect">
            <a:avLst/>
          </a:prstGeom>
        </p:spPr>
        <p:txBody>
          <a:bodyPr/>
          <a:lstStyle>
            <a:lvl1pPr algn="r">
              <a:lnSpc>
                <a:spcPct val="110000"/>
              </a:lnSpc>
              <a:defRPr sz="2200">
                <a:solidFill>
                  <a:srgbClr val="FFFFFF"/>
                </a:solidFill>
              </a:defRPr>
            </a:lvl1pPr>
          </a:lstStyle>
          <a:p>
            <a:pPr/>
            <a:r>
              <a:t>9 – 24</a:t>
            </a:r>
          </a:p>
        </p:txBody>
      </p:sp>
      <p:sp>
        <p:nvSpPr>
          <p:cNvPr id="124" name="Text Placeholder 14"/>
          <p:cNvSpPr/>
          <p:nvPr>
            <p:ph type="body" sz="quarter" idx="25" hasCustomPrompt="1"/>
          </p:nvPr>
        </p:nvSpPr>
        <p:spPr>
          <a:xfrm>
            <a:off x="6379545" y="3237357"/>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25" name="Text Placeholder 14"/>
          <p:cNvSpPr/>
          <p:nvPr>
            <p:ph type="body" sz="quarter" idx="26" hasCustomPrompt="1"/>
          </p:nvPr>
        </p:nvSpPr>
        <p:spPr>
          <a:xfrm>
            <a:off x="537006" y="3237357"/>
            <a:ext cx="5700028" cy="563232"/>
          </a:xfrm>
          <a:prstGeom prst="rect">
            <a:avLst/>
          </a:prstGeom>
        </p:spPr>
        <p:txBody>
          <a:bodyPr/>
          <a:lstStyle>
            <a:lvl1pPr defTabSz="759459">
              <a:lnSpc>
                <a:spcPct val="90000"/>
              </a:lnSpc>
              <a:defRPr sz="3128">
                <a:solidFill>
                  <a:srgbClr val="FFFFFF"/>
                </a:solidFill>
              </a:defRPr>
            </a:lvl1pPr>
          </a:lstStyle>
          <a:p>
            <a:pPr/>
            <a:r>
              <a:t>Logo</a:t>
            </a:r>
          </a:p>
        </p:txBody>
      </p:sp>
      <p:sp>
        <p:nvSpPr>
          <p:cNvPr id="126" name="Picture Placeholder 51"/>
          <p:cNvSpPr/>
          <p:nvPr>
            <p:ph type="pic" sz="quarter" idx="27"/>
          </p:nvPr>
        </p:nvSpPr>
        <p:spPr>
          <a:xfrm>
            <a:off x="22110762" y="3222800"/>
            <a:ext cx="1736230" cy="1128664"/>
          </a:xfrm>
          <a:prstGeom prst="rect">
            <a:avLst/>
          </a:prstGeom>
        </p:spPr>
        <p:txBody>
          <a:bodyPr lIns="91439" rIns="91439">
            <a:noAutofit/>
          </a:bodyPr>
          <a:lstStyle/>
          <a:p>
            <a:pPr/>
          </a:p>
        </p:txBody>
      </p:sp>
      <p:sp>
        <p:nvSpPr>
          <p:cNvPr id="127" name="Text Placeholder 14"/>
          <p:cNvSpPr/>
          <p:nvPr>
            <p:ph type="body" sz="quarter" idx="28" hasCustomPrompt="1"/>
          </p:nvPr>
        </p:nvSpPr>
        <p:spPr>
          <a:xfrm>
            <a:off x="20337406" y="4689111"/>
            <a:ext cx="1300883" cy="435826"/>
          </a:xfrm>
          <a:prstGeom prst="rect">
            <a:avLst/>
          </a:prstGeom>
        </p:spPr>
        <p:txBody>
          <a:bodyPr/>
          <a:lstStyle>
            <a:lvl1pPr algn="r">
              <a:lnSpc>
                <a:spcPct val="110000"/>
              </a:lnSpc>
              <a:defRPr sz="2200">
                <a:solidFill>
                  <a:srgbClr val="FFFFFF"/>
                </a:solidFill>
              </a:defRPr>
            </a:lvl1pPr>
          </a:lstStyle>
          <a:p>
            <a:pPr/>
            <a:r>
              <a:t>25 – 37</a:t>
            </a:r>
          </a:p>
        </p:txBody>
      </p:sp>
      <p:sp>
        <p:nvSpPr>
          <p:cNvPr id="128" name="Text Placeholder 14"/>
          <p:cNvSpPr/>
          <p:nvPr>
            <p:ph type="body" sz="quarter" idx="29" hasCustomPrompt="1"/>
          </p:nvPr>
        </p:nvSpPr>
        <p:spPr>
          <a:xfrm>
            <a:off x="6379545" y="4689111"/>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29" name="Text Placeholder 14"/>
          <p:cNvSpPr/>
          <p:nvPr>
            <p:ph type="body" sz="quarter" idx="30" hasCustomPrompt="1"/>
          </p:nvPr>
        </p:nvSpPr>
        <p:spPr>
          <a:xfrm>
            <a:off x="537006" y="4689111"/>
            <a:ext cx="5700028" cy="563232"/>
          </a:xfrm>
          <a:prstGeom prst="rect">
            <a:avLst/>
          </a:prstGeom>
        </p:spPr>
        <p:txBody>
          <a:bodyPr/>
          <a:lstStyle>
            <a:lvl1pPr defTabSz="759459">
              <a:lnSpc>
                <a:spcPct val="90000"/>
              </a:lnSpc>
              <a:defRPr sz="3128">
                <a:solidFill>
                  <a:srgbClr val="FFFFFF"/>
                </a:solidFill>
              </a:defRPr>
            </a:lvl1pPr>
          </a:lstStyle>
          <a:p>
            <a:pPr/>
            <a:r>
              <a:t>Colors</a:t>
            </a:r>
          </a:p>
        </p:txBody>
      </p:sp>
      <p:sp>
        <p:nvSpPr>
          <p:cNvPr id="130" name="Picture Placeholder 55"/>
          <p:cNvSpPr/>
          <p:nvPr>
            <p:ph type="pic" sz="quarter" idx="31"/>
          </p:nvPr>
        </p:nvSpPr>
        <p:spPr>
          <a:xfrm>
            <a:off x="22110762" y="4689111"/>
            <a:ext cx="1736230" cy="1128664"/>
          </a:xfrm>
          <a:prstGeom prst="rect">
            <a:avLst/>
          </a:prstGeom>
        </p:spPr>
        <p:txBody>
          <a:bodyPr lIns="91439" rIns="91439">
            <a:noAutofit/>
          </a:bodyPr>
          <a:lstStyle/>
          <a:p>
            <a:pPr/>
          </a:p>
        </p:txBody>
      </p:sp>
      <p:sp>
        <p:nvSpPr>
          <p:cNvPr id="131" name="Text Placeholder 14"/>
          <p:cNvSpPr/>
          <p:nvPr>
            <p:ph type="body" sz="quarter" idx="32" hasCustomPrompt="1"/>
          </p:nvPr>
        </p:nvSpPr>
        <p:spPr>
          <a:xfrm>
            <a:off x="20337406" y="6155423"/>
            <a:ext cx="1300883" cy="435826"/>
          </a:xfrm>
          <a:prstGeom prst="rect">
            <a:avLst/>
          </a:prstGeom>
        </p:spPr>
        <p:txBody>
          <a:bodyPr/>
          <a:lstStyle>
            <a:lvl1pPr algn="r">
              <a:lnSpc>
                <a:spcPct val="110000"/>
              </a:lnSpc>
              <a:defRPr sz="2200">
                <a:solidFill>
                  <a:srgbClr val="FFFFFF"/>
                </a:solidFill>
              </a:defRPr>
            </a:lvl1pPr>
          </a:lstStyle>
          <a:p>
            <a:pPr/>
            <a:r>
              <a:t>38 – 47</a:t>
            </a:r>
          </a:p>
        </p:txBody>
      </p:sp>
      <p:sp>
        <p:nvSpPr>
          <p:cNvPr id="132" name="Text Placeholder 14"/>
          <p:cNvSpPr/>
          <p:nvPr>
            <p:ph type="body" sz="quarter" idx="33" hasCustomPrompt="1"/>
          </p:nvPr>
        </p:nvSpPr>
        <p:spPr>
          <a:xfrm>
            <a:off x="6379545" y="6155423"/>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33" name="Text Placeholder 14"/>
          <p:cNvSpPr/>
          <p:nvPr>
            <p:ph type="body" sz="quarter" idx="34" hasCustomPrompt="1"/>
          </p:nvPr>
        </p:nvSpPr>
        <p:spPr>
          <a:xfrm>
            <a:off x="537006" y="6155423"/>
            <a:ext cx="5700028" cy="563232"/>
          </a:xfrm>
          <a:prstGeom prst="rect">
            <a:avLst/>
          </a:prstGeom>
        </p:spPr>
        <p:txBody>
          <a:bodyPr/>
          <a:lstStyle>
            <a:lvl1pPr defTabSz="759459">
              <a:lnSpc>
                <a:spcPct val="90000"/>
              </a:lnSpc>
              <a:defRPr sz="3128">
                <a:solidFill>
                  <a:srgbClr val="FFFFFF"/>
                </a:solidFill>
              </a:defRPr>
            </a:lvl1pPr>
          </a:lstStyle>
          <a:p>
            <a:pPr/>
            <a:r>
              <a:t>Typography</a:t>
            </a:r>
          </a:p>
        </p:txBody>
      </p:sp>
      <p:sp>
        <p:nvSpPr>
          <p:cNvPr id="134" name="Picture Placeholder 59"/>
          <p:cNvSpPr/>
          <p:nvPr>
            <p:ph type="pic" sz="quarter" idx="35"/>
          </p:nvPr>
        </p:nvSpPr>
        <p:spPr>
          <a:xfrm>
            <a:off x="22110762" y="6155423"/>
            <a:ext cx="1736230" cy="1128664"/>
          </a:xfrm>
          <a:prstGeom prst="rect">
            <a:avLst/>
          </a:prstGeom>
        </p:spPr>
        <p:txBody>
          <a:bodyPr lIns="91439" rIns="91439">
            <a:noAutofit/>
          </a:bodyPr>
          <a:lstStyle/>
          <a:p>
            <a:pPr/>
          </a:p>
        </p:txBody>
      </p:sp>
      <p:sp>
        <p:nvSpPr>
          <p:cNvPr id="135" name="Text Placeholder 14"/>
          <p:cNvSpPr/>
          <p:nvPr>
            <p:ph type="body" sz="quarter" idx="36" hasCustomPrompt="1"/>
          </p:nvPr>
        </p:nvSpPr>
        <p:spPr>
          <a:xfrm>
            <a:off x="20337406" y="7621734"/>
            <a:ext cx="1300883" cy="435825"/>
          </a:xfrm>
          <a:prstGeom prst="rect">
            <a:avLst/>
          </a:prstGeom>
        </p:spPr>
        <p:txBody>
          <a:bodyPr/>
          <a:lstStyle>
            <a:lvl1pPr algn="r">
              <a:lnSpc>
                <a:spcPct val="110000"/>
              </a:lnSpc>
              <a:defRPr sz="2200">
                <a:solidFill>
                  <a:srgbClr val="FFFFFF"/>
                </a:solidFill>
              </a:defRPr>
            </a:lvl1pPr>
          </a:lstStyle>
          <a:p>
            <a:pPr/>
            <a:r>
              <a:t>48 – 54</a:t>
            </a:r>
          </a:p>
        </p:txBody>
      </p:sp>
      <p:sp>
        <p:nvSpPr>
          <p:cNvPr id="136" name="Text Placeholder 14"/>
          <p:cNvSpPr/>
          <p:nvPr>
            <p:ph type="body" sz="quarter" idx="37" hasCustomPrompt="1"/>
          </p:nvPr>
        </p:nvSpPr>
        <p:spPr>
          <a:xfrm>
            <a:off x="6379545" y="7621734"/>
            <a:ext cx="5472374" cy="435825"/>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37" name="Text Placeholder 14"/>
          <p:cNvSpPr/>
          <p:nvPr>
            <p:ph type="body" sz="quarter" idx="38" hasCustomPrompt="1"/>
          </p:nvPr>
        </p:nvSpPr>
        <p:spPr>
          <a:xfrm>
            <a:off x="537006" y="7621734"/>
            <a:ext cx="5700028" cy="563231"/>
          </a:xfrm>
          <a:prstGeom prst="rect">
            <a:avLst/>
          </a:prstGeom>
        </p:spPr>
        <p:txBody>
          <a:bodyPr/>
          <a:lstStyle>
            <a:lvl1pPr defTabSz="759459">
              <a:lnSpc>
                <a:spcPct val="90000"/>
              </a:lnSpc>
              <a:defRPr sz="3128">
                <a:solidFill>
                  <a:srgbClr val="FFFFFF"/>
                </a:solidFill>
              </a:defRPr>
            </a:lvl1pPr>
          </a:lstStyle>
          <a:p>
            <a:pPr/>
            <a:r>
              <a:t>Design</a:t>
            </a:r>
          </a:p>
        </p:txBody>
      </p:sp>
      <p:sp>
        <p:nvSpPr>
          <p:cNvPr id="138" name="Picture Placeholder 63"/>
          <p:cNvSpPr/>
          <p:nvPr>
            <p:ph type="pic" sz="quarter" idx="39"/>
          </p:nvPr>
        </p:nvSpPr>
        <p:spPr>
          <a:xfrm>
            <a:off x="22110762" y="7621734"/>
            <a:ext cx="1736230" cy="1128663"/>
          </a:xfrm>
          <a:prstGeom prst="rect">
            <a:avLst/>
          </a:prstGeom>
        </p:spPr>
        <p:txBody>
          <a:bodyPr lIns="91439" rIns="91439">
            <a:noAutofit/>
          </a:bodyPr>
          <a:lstStyle/>
          <a:p>
            <a:pPr/>
          </a:p>
        </p:txBody>
      </p:sp>
      <p:sp>
        <p:nvSpPr>
          <p:cNvPr id="139" name="Text Placeholder 14"/>
          <p:cNvSpPr/>
          <p:nvPr>
            <p:ph type="body" sz="quarter" idx="40" hasCustomPrompt="1"/>
          </p:nvPr>
        </p:nvSpPr>
        <p:spPr>
          <a:xfrm>
            <a:off x="20337406" y="9088045"/>
            <a:ext cx="1300883" cy="435826"/>
          </a:xfrm>
          <a:prstGeom prst="rect">
            <a:avLst/>
          </a:prstGeom>
        </p:spPr>
        <p:txBody>
          <a:bodyPr/>
          <a:lstStyle>
            <a:lvl1pPr algn="r">
              <a:lnSpc>
                <a:spcPct val="110000"/>
              </a:lnSpc>
              <a:defRPr sz="2200">
                <a:solidFill>
                  <a:srgbClr val="FFFFFF"/>
                </a:solidFill>
              </a:defRPr>
            </a:lvl1pPr>
          </a:lstStyle>
          <a:p>
            <a:pPr/>
            <a:r>
              <a:t>55 – 60</a:t>
            </a:r>
          </a:p>
        </p:txBody>
      </p:sp>
      <p:sp>
        <p:nvSpPr>
          <p:cNvPr id="140" name="Text Placeholder 14"/>
          <p:cNvSpPr/>
          <p:nvPr>
            <p:ph type="body" sz="quarter" idx="41" hasCustomPrompt="1"/>
          </p:nvPr>
        </p:nvSpPr>
        <p:spPr>
          <a:xfrm>
            <a:off x="6379545" y="9088045"/>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41" name="Text Placeholder 14"/>
          <p:cNvSpPr/>
          <p:nvPr>
            <p:ph type="body" sz="quarter" idx="42" hasCustomPrompt="1"/>
          </p:nvPr>
        </p:nvSpPr>
        <p:spPr>
          <a:xfrm>
            <a:off x="537006" y="9088045"/>
            <a:ext cx="5700028" cy="563232"/>
          </a:xfrm>
          <a:prstGeom prst="rect">
            <a:avLst/>
          </a:prstGeom>
        </p:spPr>
        <p:txBody>
          <a:bodyPr/>
          <a:lstStyle>
            <a:lvl1pPr defTabSz="759459">
              <a:lnSpc>
                <a:spcPct val="90000"/>
              </a:lnSpc>
              <a:defRPr sz="3128">
                <a:solidFill>
                  <a:srgbClr val="FFFFFF"/>
                </a:solidFill>
              </a:defRPr>
            </a:lvl1pPr>
          </a:lstStyle>
          <a:p>
            <a:pPr/>
            <a:r>
              <a:t>Photography</a:t>
            </a:r>
          </a:p>
        </p:txBody>
      </p:sp>
      <p:sp>
        <p:nvSpPr>
          <p:cNvPr id="142" name="Picture Placeholder 67"/>
          <p:cNvSpPr/>
          <p:nvPr>
            <p:ph type="pic" sz="quarter" idx="43"/>
          </p:nvPr>
        </p:nvSpPr>
        <p:spPr>
          <a:xfrm>
            <a:off x="22110762" y="9088045"/>
            <a:ext cx="1736230" cy="1128664"/>
          </a:xfrm>
          <a:prstGeom prst="rect">
            <a:avLst/>
          </a:prstGeom>
        </p:spPr>
        <p:txBody>
          <a:bodyPr lIns="91439" rIns="91439">
            <a:noAutofit/>
          </a:bodyPr>
          <a:lstStyle/>
          <a:p>
            <a:pPr/>
          </a:p>
        </p:txBody>
      </p:sp>
      <p:sp>
        <p:nvSpPr>
          <p:cNvPr id="143" name="Text Placeholder 14"/>
          <p:cNvSpPr/>
          <p:nvPr>
            <p:ph type="body" sz="quarter" idx="44" hasCustomPrompt="1"/>
          </p:nvPr>
        </p:nvSpPr>
        <p:spPr>
          <a:xfrm>
            <a:off x="20337406" y="10621620"/>
            <a:ext cx="1300883" cy="435826"/>
          </a:xfrm>
          <a:prstGeom prst="rect">
            <a:avLst/>
          </a:prstGeom>
        </p:spPr>
        <p:txBody>
          <a:bodyPr/>
          <a:lstStyle>
            <a:lvl1pPr algn="r">
              <a:lnSpc>
                <a:spcPct val="110000"/>
              </a:lnSpc>
              <a:defRPr sz="2200">
                <a:solidFill>
                  <a:srgbClr val="FFFFFF"/>
                </a:solidFill>
              </a:defRPr>
            </a:lvl1pPr>
          </a:lstStyle>
          <a:p>
            <a:pPr/>
            <a:r>
              <a:t>61 – 69</a:t>
            </a:r>
          </a:p>
        </p:txBody>
      </p:sp>
      <p:sp>
        <p:nvSpPr>
          <p:cNvPr id="144" name="Text Placeholder 14"/>
          <p:cNvSpPr/>
          <p:nvPr>
            <p:ph type="body" sz="quarter" idx="45" hasCustomPrompt="1"/>
          </p:nvPr>
        </p:nvSpPr>
        <p:spPr>
          <a:xfrm>
            <a:off x="6379545" y="10636177"/>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45" name="Text Placeholder 14"/>
          <p:cNvSpPr/>
          <p:nvPr>
            <p:ph type="body" sz="quarter" idx="46" hasCustomPrompt="1"/>
          </p:nvPr>
        </p:nvSpPr>
        <p:spPr>
          <a:xfrm>
            <a:off x="537006" y="10636177"/>
            <a:ext cx="5700028" cy="563232"/>
          </a:xfrm>
          <a:prstGeom prst="rect">
            <a:avLst/>
          </a:prstGeom>
        </p:spPr>
        <p:txBody>
          <a:bodyPr/>
          <a:lstStyle>
            <a:lvl1pPr defTabSz="759459">
              <a:lnSpc>
                <a:spcPct val="90000"/>
              </a:lnSpc>
              <a:defRPr sz="3128">
                <a:solidFill>
                  <a:srgbClr val="FFFFFF"/>
                </a:solidFill>
              </a:defRPr>
            </a:lvl1pPr>
          </a:lstStyle>
          <a:p>
            <a:pPr/>
            <a:r>
              <a:t>Tone of voice</a:t>
            </a:r>
          </a:p>
        </p:txBody>
      </p:sp>
      <p:sp>
        <p:nvSpPr>
          <p:cNvPr id="146" name="Picture Placeholder 71"/>
          <p:cNvSpPr/>
          <p:nvPr>
            <p:ph type="pic" sz="quarter" idx="47"/>
          </p:nvPr>
        </p:nvSpPr>
        <p:spPr>
          <a:xfrm>
            <a:off x="22110762" y="10621620"/>
            <a:ext cx="1736230" cy="1128664"/>
          </a:xfrm>
          <a:prstGeom prst="rect">
            <a:avLst/>
          </a:prstGeom>
        </p:spPr>
        <p:txBody>
          <a:bodyPr lIns="91439" rIns="91439">
            <a:noAutofit/>
          </a:bodyPr>
          <a:lstStyle/>
          <a:p>
            <a:pPr/>
          </a:p>
        </p:txBody>
      </p:sp>
      <p:sp>
        <p:nvSpPr>
          <p:cNvPr id="147" name="Text Placeholder 14"/>
          <p:cNvSpPr/>
          <p:nvPr>
            <p:ph type="body" sz="quarter" idx="48" hasCustomPrompt="1"/>
          </p:nvPr>
        </p:nvSpPr>
        <p:spPr>
          <a:xfrm>
            <a:off x="20337406" y="12020666"/>
            <a:ext cx="1300883" cy="435826"/>
          </a:xfrm>
          <a:prstGeom prst="rect">
            <a:avLst/>
          </a:prstGeom>
        </p:spPr>
        <p:txBody>
          <a:bodyPr/>
          <a:lstStyle>
            <a:lvl1pPr algn="r">
              <a:lnSpc>
                <a:spcPct val="110000"/>
              </a:lnSpc>
              <a:defRPr sz="2200">
                <a:solidFill>
                  <a:srgbClr val="FFFFFF"/>
                </a:solidFill>
              </a:defRPr>
            </a:lvl1pPr>
          </a:lstStyle>
          <a:p>
            <a:pPr/>
            <a:r>
              <a:t>70 – 73</a:t>
            </a:r>
          </a:p>
        </p:txBody>
      </p:sp>
      <p:sp>
        <p:nvSpPr>
          <p:cNvPr id="148" name="Text Placeholder 14"/>
          <p:cNvSpPr/>
          <p:nvPr>
            <p:ph type="body" sz="quarter" idx="49" hasCustomPrompt="1"/>
          </p:nvPr>
        </p:nvSpPr>
        <p:spPr>
          <a:xfrm>
            <a:off x="6379545" y="12020666"/>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49" name="Text Placeholder 14"/>
          <p:cNvSpPr/>
          <p:nvPr>
            <p:ph type="body" sz="quarter" idx="50" hasCustomPrompt="1"/>
          </p:nvPr>
        </p:nvSpPr>
        <p:spPr>
          <a:xfrm>
            <a:off x="537006" y="12020666"/>
            <a:ext cx="5700028" cy="563232"/>
          </a:xfrm>
          <a:prstGeom prst="rect">
            <a:avLst/>
          </a:prstGeom>
        </p:spPr>
        <p:txBody>
          <a:bodyPr/>
          <a:lstStyle>
            <a:lvl1pPr defTabSz="759459">
              <a:lnSpc>
                <a:spcPct val="90000"/>
              </a:lnSpc>
              <a:defRPr sz="3128">
                <a:solidFill>
                  <a:srgbClr val="FFFFFF"/>
                </a:solidFill>
              </a:defRPr>
            </a:lvl1pPr>
          </a:lstStyle>
          <a:p>
            <a:pPr/>
            <a:r>
              <a:t>Overview</a:t>
            </a:r>
          </a:p>
        </p:txBody>
      </p:sp>
      <p:sp>
        <p:nvSpPr>
          <p:cNvPr id="150" name="Picture Placeholder 75"/>
          <p:cNvSpPr/>
          <p:nvPr>
            <p:ph type="pic" sz="quarter" idx="51"/>
          </p:nvPr>
        </p:nvSpPr>
        <p:spPr>
          <a:xfrm>
            <a:off x="22110762" y="12020666"/>
            <a:ext cx="1736230" cy="1128664"/>
          </a:xfrm>
          <a:prstGeom prst="rect">
            <a:avLst/>
          </a:prstGeom>
        </p:spPr>
        <p:txBody>
          <a:bodyPr lIns="91439" rIns="91439">
            <a:noAutofit/>
          </a:bodyPr>
          <a:lstStyle/>
          <a:p>
            <a:pPr/>
          </a:p>
        </p:txBody>
      </p:sp>
      <p:sp>
        <p:nvSpPr>
          <p:cNvPr id="15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5 colors) – Grey">
    <p:bg>
      <p:bgPr>
        <a:solidFill>
          <a:srgbClr val="CCCDD1"/>
        </a:solidFill>
      </p:bgPr>
    </p:bg>
    <p:spTree>
      <p:nvGrpSpPr>
        <p:cNvPr id="1" name=""/>
        <p:cNvGrpSpPr/>
        <p:nvPr/>
      </p:nvGrpSpPr>
      <p:grpSpPr>
        <a:xfrm>
          <a:off x="0" y="0"/>
          <a:ext cx="0" cy="0"/>
          <a:chOff x="0" y="0"/>
          <a:chExt cx="0" cy="0"/>
        </a:xfrm>
      </p:grpSpPr>
      <p:sp>
        <p:nvSpPr>
          <p:cNvPr id="1351" name="Body Level One…"/>
          <p:cNvSpPr txBox="1"/>
          <p:nvPr>
            <p:ph type="body" sz="quarter" idx="1"/>
          </p:nvPr>
        </p:nvSpPr>
        <p:spPr>
          <a:xfrm>
            <a:off x="536971" y="5053031"/>
            <a:ext cx="4433004" cy="8154969"/>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352" name="Rounded Rectangle"/>
          <p:cNvSpPr/>
          <p:nvPr>
            <p:ph type="body" sz="quarter" idx="21"/>
          </p:nvPr>
        </p:nvSpPr>
        <p:spPr>
          <a:xfrm>
            <a:off x="5305916" y="5110146"/>
            <a:ext cx="4318772" cy="8040739"/>
          </a:xfrm>
          <a:prstGeom prst="rect">
            <a:avLst/>
          </a:prstGeom>
          <a:solidFill>
            <a:srgbClr val="76AEEA"/>
          </a:solidFill>
        </p:spPr>
        <p:txBody>
          <a:bodyPr anchor="ctr"/>
          <a:lstStyle/>
          <a:p>
            <a:pPr/>
          </a:p>
        </p:txBody>
      </p:sp>
      <p:sp>
        <p:nvSpPr>
          <p:cNvPr id="1353" name="Rounded Rectangle"/>
          <p:cNvSpPr/>
          <p:nvPr>
            <p:ph type="body" sz="quarter" idx="22"/>
          </p:nvPr>
        </p:nvSpPr>
        <p:spPr>
          <a:xfrm>
            <a:off x="10033016" y="5110548"/>
            <a:ext cx="4317969" cy="8039935"/>
          </a:xfrm>
          <a:prstGeom prst="rect">
            <a:avLst/>
          </a:prstGeom>
          <a:solidFill>
            <a:srgbClr val="C94B38"/>
          </a:solidFill>
        </p:spPr>
        <p:txBody>
          <a:bodyPr anchor="ctr"/>
          <a:lstStyle/>
          <a:p>
            <a:pPr/>
          </a:p>
        </p:txBody>
      </p:sp>
      <p:sp>
        <p:nvSpPr>
          <p:cNvPr id="1354" name="Rounded Rectangle"/>
          <p:cNvSpPr/>
          <p:nvPr>
            <p:ph type="body" sz="quarter" idx="23"/>
          </p:nvPr>
        </p:nvSpPr>
        <p:spPr>
          <a:xfrm>
            <a:off x="14758519" y="5109355"/>
            <a:ext cx="4320356" cy="8042321"/>
          </a:xfrm>
          <a:prstGeom prst="rect">
            <a:avLst/>
          </a:prstGeom>
          <a:solidFill>
            <a:srgbClr val="D8B958"/>
          </a:solidFill>
        </p:spPr>
        <p:txBody>
          <a:bodyPr anchor="ctr"/>
          <a:lstStyle/>
          <a:p>
            <a:pPr/>
          </a:p>
        </p:txBody>
      </p:sp>
      <p:sp>
        <p:nvSpPr>
          <p:cNvPr id="1355" name="Rounded Rectangle"/>
          <p:cNvSpPr/>
          <p:nvPr>
            <p:ph type="body" sz="quarter" idx="24"/>
          </p:nvPr>
        </p:nvSpPr>
        <p:spPr>
          <a:xfrm>
            <a:off x="19471451" y="5110457"/>
            <a:ext cx="4318151" cy="8040117"/>
          </a:xfrm>
          <a:prstGeom prst="rect">
            <a:avLst/>
          </a:prstGeom>
          <a:solidFill>
            <a:srgbClr val="DB7996"/>
          </a:solidFill>
        </p:spPr>
        <p:txBody>
          <a:bodyPr anchor="ctr"/>
          <a:lstStyle/>
          <a:p>
            <a:pPr/>
          </a:p>
        </p:txBody>
      </p:sp>
      <p:sp>
        <p:nvSpPr>
          <p:cNvPr id="1356" name="Text Placeholder 14"/>
          <p:cNvSpPr/>
          <p:nvPr>
            <p:ph type="body" sz="quarter" idx="25" hasCustomPrompt="1"/>
          </p:nvPr>
        </p:nvSpPr>
        <p:spPr>
          <a:xfrm>
            <a:off x="844601" y="11694320"/>
            <a:ext cx="3817746"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357" name="Text Placeholder 14"/>
          <p:cNvSpPr/>
          <p:nvPr>
            <p:ph type="body" sz="quarter" idx="26" hasCustomPrompt="1"/>
          </p:nvPr>
        </p:nvSpPr>
        <p:spPr>
          <a:xfrm>
            <a:off x="5566343" y="11694320"/>
            <a:ext cx="3817745"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358" name="Text Placeholder 14"/>
          <p:cNvSpPr/>
          <p:nvPr>
            <p:ph type="body" sz="quarter" idx="27" hasCustomPrompt="1"/>
          </p:nvPr>
        </p:nvSpPr>
        <p:spPr>
          <a:xfrm>
            <a:off x="10288083" y="11694320"/>
            <a:ext cx="3817745"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359" name="Text Placeholder 14"/>
          <p:cNvSpPr/>
          <p:nvPr>
            <p:ph type="body" sz="quarter" idx="28" hasCustomPrompt="1"/>
          </p:nvPr>
        </p:nvSpPr>
        <p:spPr>
          <a:xfrm>
            <a:off x="15009826" y="11694320"/>
            <a:ext cx="3817745"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360" name="Text Placeholder 14"/>
          <p:cNvSpPr/>
          <p:nvPr>
            <p:ph type="body" sz="quarter" idx="29" hasCustomPrompt="1"/>
          </p:nvPr>
        </p:nvSpPr>
        <p:spPr>
          <a:xfrm>
            <a:off x="19736522" y="11694320"/>
            <a:ext cx="3817745"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36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62" name="Text Placeholder 14"/>
          <p:cNvSpPr/>
          <p:nvPr>
            <p:ph type="body" sz="quarter" idx="30" hasCustomPrompt="1"/>
          </p:nvPr>
        </p:nvSpPr>
        <p:spPr>
          <a:xfrm>
            <a:off x="537006" y="2322665"/>
            <a:ext cx="7218235" cy="1420326"/>
          </a:xfrm>
          <a:prstGeom prst="rect">
            <a:avLst/>
          </a:prstGeom>
        </p:spPr>
        <p:txBody>
          <a:bodyPr/>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363" name="Text Placeholder 14"/>
          <p:cNvSpPr/>
          <p:nvPr>
            <p:ph type="body" sz="quarter" idx="3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364"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solidFill>
                  <a:srgbClr val="FFFFFF"/>
                </a:solidFill>
              </a:defRPr>
            </a:lvl1pPr>
          </a:lstStyle>
          <a:p>
            <a:pPr/>
            <a:r>
              <a:t>Secondary palette</a:t>
            </a:r>
          </a:p>
        </p:txBody>
      </p:sp>
    </p:spTree>
  </p:cSld>
  <p:clrMapOvr>
    <a:masterClrMapping/>
  </p:clrMapOvr>
  <p:transition xmlns:p14="http://schemas.microsoft.com/office/powerpoint/2010/main" spd="med" advClick="1"/>
</p:sldLayout>
</file>

<file path=ppt/slideLayouts/slideLayout8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5 colors) – Black">
    <p:bg>
      <p:bgPr>
        <a:solidFill>
          <a:srgbClr val="000000"/>
        </a:solidFill>
      </p:bgPr>
    </p:bg>
    <p:spTree>
      <p:nvGrpSpPr>
        <p:cNvPr id="1" name=""/>
        <p:cNvGrpSpPr/>
        <p:nvPr/>
      </p:nvGrpSpPr>
      <p:grpSpPr>
        <a:xfrm>
          <a:off x="0" y="0"/>
          <a:ext cx="0" cy="0"/>
          <a:chOff x="0" y="0"/>
          <a:chExt cx="0" cy="0"/>
        </a:xfrm>
      </p:grpSpPr>
      <p:sp>
        <p:nvSpPr>
          <p:cNvPr id="1371" name="Body Level One…"/>
          <p:cNvSpPr txBox="1"/>
          <p:nvPr>
            <p:ph type="body" sz="quarter" idx="1"/>
          </p:nvPr>
        </p:nvSpPr>
        <p:spPr>
          <a:xfrm>
            <a:off x="536971" y="5053031"/>
            <a:ext cx="4433004" cy="8154969"/>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372" name="Rounded Rectangle"/>
          <p:cNvSpPr/>
          <p:nvPr>
            <p:ph type="body" sz="quarter" idx="21"/>
          </p:nvPr>
        </p:nvSpPr>
        <p:spPr>
          <a:xfrm>
            <a:off x="5305916" y="5110146"/>
            <a:ext cx="4318772" cy="8040739"/>
          </a:xfrm>
          <a:prstGeom prst="rect">
            <a:avLst/>
          </a:prstGeom>
          <a:solidFill>
            <a:srgbClr val="76AEEA"/>
          </a:solidFill>
        </p:spPr>
        <p:txBody>
          <a:bodyPr anchor="ctr"/>
          <a:lstStyle/>
          <a:p>
            <a:pPr/>
          </a:p>
        </p:txBody>
      </p:sp>
      <p:sp>
        <p:nvSpPr>
          <p:cNvPr id="1373" name="Rounded Rectangle"/>
          <p:cNvSpPr/>
          <p:nvPr>
            <p:ph type="body" sz="quarter" idx="22"/>
          </p:nvPr>
        </p:nvSpPr>
        <p:spPr>
          <a:xfrm>
            <a:off x="10033016" y="5110548"/>
            <a:ext cx="4317969" cy="8039935"/>
          </a:xfrm>
          <a:prstGeom prst="rect">
            <a:avLst/>
          </a:prstGeom>
          <a:solidFill>
            <a:srgbClr val="C94B38"/>
          </a:solidFill>
        </p:spPr>
        <p:txBody>
          <a:bodyPr anchor="ctr"/>
          <a:lstStyle/>
          <a:p>
            <a:pPr/>
          </a:p>
        </p:txBody>
      </p:sp>
      <p:sp>
        <p:nvSpPr>
          <p:cNvPr id="1374" name="Rounded Rectangle"/>
          <p:cNvSpPr/>
          <p:nvPr>
            <p:ph type="body" sz="quarter" idx="23"/>
          </p:nvPr>
        </p:nvSpPr>
        <p:spPr>
          <a:xfrm>
            <a:off x="14758519" y="5109355"/>
            <a:ext cx="4320356" cy="8042321"/>
          </a:xfrm>
          <a:prstGeom prst="rect">
            <a:avLst/>
          </a:prstGeom>
          <a:solidFill>
            <a:srgbClr val="D8B958"/>
          </a:solidFill>
        </p:spPr>
        <p:txBody>
          <a:bodyPr anchor="ctr"/>
          <a:lstStyle/>
          <a:p>
            <a:pPr/>
          </a:p>
        </p:txBody>
      </p:sp>
      <p:sp>
        <p:nvSpPr>
          <p:cNvPr id="1375" name="Rounded Rectangle"/>
          <p:cNvSpPr/>
          <p:nvPr>
            <p:ph type="body" sz="quarter" idx="24"/>
          </p:nvPr>
        </p:nvSpPr>
        <p:spPr>
          <a:xfrm>
            <a:off x="19471451" y="5110457"/>
            <a:ext cx="4318151" cy="8040117"/>
          </a:xfrm>
          <a:prstGeom prst="rect">
            <a:avLst/>
          </a:prstGeom>
          <a:solidFill>
            <a:srgbClr val="DB7996"/>
          </a:solidFill>
        </p:spPr>
        <p:txBody>
          <a:bodyPr anchor="ctr"/>
          <a:lstStyle/>
          <a:p>
            <a:pPr/>
          </a:p>
        </p:txBody>
      </p:sp>
      <p:sp>
        <p:nvSpPr>
          <p:cNvPr id="1376" name="Text Placeholder 14"/>
          <p:cNvSpPr/>
          <p:nvPr>
            <p:ph type="body" sz="quarter" idx="25" hasCustomPrompt="1"/>
          </p:nvPr>
        </p:nvSpPr>
        <p:spPr>
          <a:xfrm>
            <a:off x="844601" y="11694320"/>
            <a:ext cx="3817746"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377" name="Text Placeholder 14"/>
          <p:cNvSpPr/>
          <p:nvPr>
            <p:ph type="body" sz="quarter" idx="26" hasCustomPrompt="1"/>
          </p:nvPr>
        </p:nvSpPr>
        <p:spPr>
          <a:xfrm>
            <a:off x="5566343" y="11694320"/>
            <a:ext cx="3817745"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378" name="Text Placeholder 14"/>
          <p:cNvSpPr/>
          <p:nvPr>
            <p:ph type="body" sz="quarter" idx="27" hasCustomPrompt="1"/>
          </p:nvPr>
        </p:nvSpPr>
        <p:spPr>
          <a:xfrm>
            <a:off x="10288083" y="11694320"/>
            <a:ext cx="3817745"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379" name="Text Placeholder 14"/>
          <p:cNvSpPr/>
          <p:nvPr>
            <p:ph type="body" sz="quarter" idx="28" hasCustomPrompt="1"/>
          </p:nvPr>
        </p:nvSpPr>
        <p:spPr>
          <a:xfrm>
            <a:off x="15009826" y="11694320"/>
            <a:ext cx="3817745"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380" name="Text Placeholder 14"/>
          <p:cNvSpPr/>
          <p:nvPr>
            <p:ph type="body" sz="quarter" idx="29" hasCustomPrompt="1"/>
          </p:nvPr>
        </p:nvSpPr>
        <p:spPr>
          <a:xfrm>
            <a:off x="19736522" y="11694320"/>
            <a:ext cx="3817745"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38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82" name="Text Placeholder 14"/>
          <p:cNvSpPr/>
          <p:nvPr>
            <p:ph type="body" sz="quarter" idx="30"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383" name="Text Placeholder 14"/>
          <p:cNvSpPr/>
          <p:nvPr>
            <p:ph type="body" sz="quarter" idx="3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384"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solidFill>
                  <a:srgbClr val="FFFFFF"/>
                </a:solidFill>
              </a:defRPr>
            </a:lvl1pPr>
          </a:lstStyle>
          <a:p>
            <a:pPr/>
            <a:r>
              <a:t>Secondary palette</a:t>
            </a:r>
          </a:p>
        </p:txBody>
      </p:sp>
    </p:spTree>
  </p:cSld>
  <p:clrMapOvr>
    <a:masterClrMapping/>
  </p:clrMapOvr>
  <p:transition xmlns:p14="http://schemas.microsoft.com/office/powerpoint/2010/main" spd="med" advClick="1"/>
</p:sldLayout>
</file>

<file path=ppt/slideLayouts/slideLayout8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6 colors)">
    <p:spTree>
      <p:nvGrpSpPr>
        <p:cNvPr id="1" name=""/>
        <p:cNvGrpSpPr/>
        <p:nvPr/>
      </p:nvGrpSpPr>
      <p:grpSpPr>
        <a:xfrm>
          <a:off x="0" y="0"/>
          <a:ext cx="0" cy="0"/>
          <a:chOff x="0" y="0"/>
          <a:chExt cx="0" cy="0"/>
        </a:xfrm>
      </p:grpSpPr>
      <p:sp>
        <p:nvSpPr>
          <p:cNvPr id="1391" name="Body Level One…"/>
          <p:cNvSpPr txBox="1"/>
          <p:nvPr>
            <p:ph type="body" sz="quarter" idx="1"/>
          </p:nvPr>
        </p:nvSpPr>
        <p:spPr>
          <a:xfrm>
            <a:off x="4471110" y="5053031"/>
            <a:ext cx="3653927" cy="8154969"/>
          </a:xfrm>
          <a:prstGeom prst="rect">
            <a:avLst/>
          </a:prstGeom>
          <a:solidFill>
            <a:srgbClr val="76AEEA"/>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392" name="Rounded Rectangle"/>
          <p:cNvSpPr/>
          <p:nvPr>
            <p:ph type="body" sz="quarter" idx="21"/>
          </p:nvPr>
        </p:nvSpPr>
        <p:spPr>
          <a:xfrm>
            <a:off x="8460372" y="5111796"/>
            <a:ext cx="3536397" cy="8037439"/>
          </a:xfrm>
          <a:prstGeom prst="rect">
            <a:avLst/>
          </a:prstGeom>
          <a:solidFill>
            <a:srgbClr val="C94B38"/>
          </a:solidFill>
        </p:spPr>
        <p:txBody>
          <a:bodyPr anchor="ctr"/>
          <a:lstStyle/>
          <a:p>
            <a:pPr/>
          </a:p>
        </p:txBody>
      </p:sp>
      <p:sp>
        <p:nvSpPr>
          <p:cNvPr id="1393" name="Rounded Rectangle"/>
          <p:cNvSpPr/>
          <p:nvPr>
            <p:ph type="body" sz="quarter" idx="22"/>
          </p:nvPr>
        </p:nvSpPr>
        <p:spPr>
          <a:xfrm>
            <a:off x="12391052" y="5111977"/>
            <a:ext cx="3536034" cy="8037077"/>
          </a:xfrm>
          <a:prstGeom prst="rect">
            <a:avLst/>
          </a:prstGeom>
          <a:solidFill>
            <a:srgbClr val="D8B958"/>
          </a:solidFill>
        </p:spPr>
        <p:txBody>
          <a:bodyPr anchor="ctr"/>
          <a:lstStyle/>
          <a:p>
            <a:pPr/>
          </a:p>
        </p:txBody>
      </p:sp>
      <p:sp>
        <p:nvSpPr>
          <p:cNvPr id="1394" name="Rounded Rectangle"/>
          <p:cNvSpPr/>
          <p:nvPr>
            <p:ph type="body" sz="quarter" idx="23"/>
          </p:nvPr>
        </p:nvSpPr>
        <p:spPr>
          <a:xfrm>
            <a:off x="16321282" y="5111710"/>
            <a:ext cx="3536568" cy="8037612"/>
          </a:xfrm>
          <a:prstGeom prst="rect">
            <a:avLst/>
          </a:prstGeom>
          <a:solidFill>
            <a:srgbClr val="DB7996"/>
          </a:solidFill>
        </p:spPr>
        <p:txBody>
          <a:bodyPr anchor="ctr"/>
          <a:lstStyle/>
          <a:p>
            <a:pPr/>
          </a:p>
        </p:txBody>
      </p:sp>
      <p:sp>
        <p:nvSpPr>
          <p:cNvPr id="1395" name="Rounded Rectangle"/>
          <p:cNvSpPr/>
          <p:nvPr>
            <p:ph type="body" sz="quarter" idx="24"/>
          </p:nvPr>
        </p:nvSpPr>
        <p:spPr>
          <a:xfrm>
            <a:off x="20252359" y="5112287"/>
            <a:ext cx="3535413" cy="8036457"/>
          </a:xfrm>
          <a:prstGeom prst="rect">
            <a:avLst/>
          </a:prstGeom>
          <a:solidFill>
            <a:srgbClr val="CE8C46"/>
          </a:solidFill>
        </p:spPr>
        <p:txBody>
          <a:bodyPr anchor="ctr"/>
          <a:lstStyle/>
          <a:p>
            <a:pPr/>
          </a:p>
        </p:txBody>
      </p:sp>
      <p:sp>
        <p:nvSpPr>
          <p:cNvPr id="1396" name="Rounded Rectangle"/>
          <p:cNvSpPr/>
          <p:nvPr>
            <p:ph type="body" sz="quarter" idx="25"/>
          </p:nvPr>
        </p:nvSpPr>
        <p:spPr>
          <a:xfrm>
            <a:off x="595767" y="5111827"/>
            <a:ext cx="3536334" cy="8037377"/>
          </a:xfrm>
          <a:prstGeom prst="rect">
            <a:avLst/>
          </a:prstGeom>
          <a:solidFill>
            <a:srgbClr val="649F49"/>
          </a:solidFill>
        </p:spPr>
        <p:txBody>
          <a:bodyPr anchor="ctr"/>
          <a:lstStyle/>
          <a:p>
            <a:pPr/>
          </a:p>
        </p:txBody>
      </p:sp>
      <p:sp>
        <p:nvSpPr>
          <p:cNvPr id="139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98" name="Text Placeholder 14"/>
          <p:cNvSpPr/>
          <p:nvPr>
            <p:ph type="body" sz="quarter" idx="26" hasCustomPrompt="1"/>
          </p:nvPr>
        </p:nvSpPr>
        <p:spPr>
          <a:xfrm>
            <a:off x="844601" y="11694320"/>
            <a:ext cx="303866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399" name="Text Placeholder 14"/>
          <p:cNvSpPr/>
          <p:nvPr>
            <p:ph type="body" sz="quarter" idx="27" hasCustomPrompt="1"/>
          </p:nvPr>
        </p:nvSpPr>
        <p:spPr>
          <a:xfrm>
            <a:off x="4775100" y="11694320"/>
            <a:ext cx="3038666"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400" name="Text Placeholder 14"/>
          <p:cNvSpPr/>
          <p:nvPr>
            <p:ph type="body" sz="quarter" idx="28" hasCustomPrompt="1"/>
          </p:nvPr>
        </p:nvSpPr>
        <p:spPr>
          <a:xfrm>
            <a:off x="8705598" y="11694320"/>
            <a:ext cx="3038666"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401" name="Text Placeholder 14"/>
          <p:cNvSpPr/>
          <p:nvPr>
            <p:ph type="body" sz="quarter" idx="29" hasCustomPrompt="1"/>
          </p:nvPr>
        </p:nvSpPr>
        <p:spPr>
          <a:xfrm>
            <a:off x="12636096" y="11694320"/>
            <a:ext cx="3038666"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402" name="Text Placeholder 14"/>
          <p:cNvSpPr/>
          <p:nvPr>
            <p:ph type="body" sz="quarter" idx="30" hasCustomPrompt="1"/>
          </p:nvPr>
        </p:nvSpPr>
        <p:spPr>
          <a:xfrm>
            <a:off x="16566593" y="11694320"/>
            <a:ext cx="3038666"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403" name="Text Placeholder 14"/>
          <p:cNvSpPr/>
          <p:nvPr>
            <p:ph type="body" sz="quarter" idx="31" hasCustomPrompt="1"/>
          </p:nvPr>
        </p:nvSpPr>
        <p:spPr>
          <a:xfrm>
            <a:off x="20500734" y="11694320"/>
            <a:ext cx="3038666" cy="1166411"/>
          </a:xfrm>
          <a:prstGeom prst="rect">
            <a:avLst/>
          </a:prstGeom>
        </p:spPr>
        <p:txBody>
          <a:bodyPr anchor="b"/>
          <a:lstStyle>
            <a:lvl1pPr>
              <a:lnSpc>
                <a:spcPct val="120000"/>
              </a:lnSpc>
              <a:defRPr sz="2000">
                <a:solidFill>
                  <a:srgbClr val="FFFFFF"/>
                </a:solidFill>
              </a:defRPr>
            </a:lvl1pPr>
          </a:lstStyle>
          <a:p>
            <a:pPr/>
            <a:r>
              <a:t>Orange R206 G140 B70 #CE8C46</a:t>
            </a:r>
          </a:p>
        </p:txBody>
      </p:sp>
      <p:sp>
        <p:nvSpPr>
          <p:cNvPr id="1404" name="Text Placeholder 14"/>
          <p:cNvSpPr/>
          <p:nvPr>
            <p:ph type="body" sz="quarter" idx="32"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405" name="Text Placeholder 14"/>
          <p:cNvSpPr/>
          <p:nvPr>
            <p:ph type="body" sz="quarter" idx="33"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406"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lvl1pPr>
          </a:lstStyle>
          <a:p>
            <a:pPr/>
            <a:r>
              <a:t>Secondary palette</a:t>
            </a:r>
          </a:p>
        </p:txBody>
      </p:sp>
    </p:spTree>
  </p:cSld>
  <p:clrMapOvr>
    <a:masterClrMapping/>
  </p:clrMapOvr>
  <p:transition xmlns:p14="http://schemas.microsoft.com/office/powerpoint/2010/main" spd="med" advClick="1"/>
</p:sldLayout>
</file>

<file path=ppt/slideLayouts/slideLayout8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6 colors) – Grey">
    <p:bg>
      <p:bgPr>
        <a:solidFill>
          <a:srgbClr val="CCCDD1"/>
        </a:solidFill>
      </p:bgPr>
    </p:bg>
    <p:spTree>
      <p:nvGrpSpPr>
        <p:cNvPr id="1" name=""/>
        <p:cNvGrpSpPr/>
        <p:nvPr/>
      </p:nvGrpSpPr>
      <p:grpSpPr>
        <a:xfrm>
          <a:off x="0" y="0"/>
          <a:ext cx="0" cy="0"/>
          <a:chOff x="0" y="0"/>
          <a:chExt cx="0" cy="0"/>
        </a:xfrm>
      </p:grpSpPr>
      <p:sp>
        <p:nvSpPr>
          <p:cNvPr id="1413" name="Body Level One…"/>
          <p:cNvSpPr txBox="1"/>
          <p:nvPr>
            <p:ph type="body" sz="quarter" idx="1"/>
          </p:nvPr>
        </p:nvSpPr>
        <p:spPr>
          <a:xfrm>
            <a:off x="4471110" y="5053031"/>
            <a:ext cx="3653927" cy="8154969"/>
          </a:xfrm>
          <a:prstGeom prst="rect">
            <a:avLst/>
          </a:prstGeom>
          <a:solidFill>
            <a:srgbClr val="76AEEA"/>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414" name="Rounded Rectangle"/>
          <p:cNvSpPr/>
          <p:nvPr>
            <p:ph type="body" sz="quarter" idx="21"/>
          </p:nvPr>
        </p:nvSpPr>
        <p:spPr>
          <a:xfrm>
            <a:off x="8460372" y="5111796"/>
            <a:ext cx="3536397" cy="8037439"/>
          </a:xfrm>
          <a:prstGeom prst="rect">
            <a:avLst/>
          </a:prstGeom>
          <a:solidFill>
            <a:srgbClr val="C94B38"/>
          </a:solidFill>
        </p:spPr>
        <p:txBody>
          <a:bodyPr anchor="ctr"/>
          <a:lstStyle/>
          <a:p>
            <a:pPr/>
          </a:p>
        </p:txBody>
      </p:sp>
      <p:sp>
        <p:nvSpPr>
          <p:cNvPr id="1415" name="Rounded Rectangle"/>
          <p:cNvSpPr/>
          <p:nvPr>
            <p:ph type="body" sz="quarter" idx="22"/>
          </p:nvPr>
        </p:nvSpPr>
        <p:spPr>
          <a:xfrm>
            <a:off x="12391052" y="5111977"/>
            <a:ext cx="3536034" cy="8037077"/>
          </a:xfrm>
          <a:prstGeom prst="rect">
            <a:avLst/>
          </a:prstGeom>
          <a:solidFill>
            <a:srgbClr val="D8B958"/>
          </a:solidFill>
        </p:spPr>
        <p:txBody>
          <a:bodyPr anchor="ctr"/>
          <a:lstStyle/>
          <a:p>
            <a:pPr/>
          </a:p>
        </p:txBody>
      </p:sp>
      <p:sp>
        <p:nvSpPr>
          <p:cNvPr id="1416" name="Rounded Rectangle"/>
          <p:cNvSpPr/>
          <p:nvPr>
            <p:ph type="body" sz="quarter" idx="23"/>
          </p:nvPr>
        </p:nvSpPr>
        <p:spPr>
          <a:xfrm>
            <a:off x="16321282" y="5111710"/>
            <a:ext cx="3536568" cy="8037612"/>
          </a:xfrm>
          <a:prstGeom prst="rect">
            <a:avLst/>
          </a:prstGeom>
          <a:solidFill>
            <a:srgbClr val="DB7996"/>
          </a:solidFill>
        </p:spPr>
        <p:txBody>
          <a:bodyPr anchor="ctr"/>
          <a:lstStyle/>
          <a:p>
            <a:pPr/>
          </a:p>
        </p:txBody>
      </p:sp>
      <p:sp>
        <p:nvSpPr>
          <p:cNvPr id="1417" name="Rounded Rectangle"/>
          <p:cNvSpPr/>
          <p:nvPr>
            <p:ph type="body" sz="quarter" idx="24"/>
          </p:nvPr>
        </p:nvSpPr>
        <p:spPr>
          <a:xfrm>
            <a:off x="20252359" y="5112287"/>
            <a:ext cx="3535413" cy="8036457"/>
          </a:xfrm>
          <a:prstGeom prst="rect">
            <a:avLst/>
          </a:prstGeom>
          <a:solidFill>
            <a:srgbClr val="CE8C46"/>
          </a:solidFill>
        </p:spPr>
        <p:txBody>
          <a:bodyPr anchor="ctr"/>
          <a:lstStyle/>
          <a:p>
            <a:pPr/>
          </a:p>
        </p:txBody>
      </p:sp>
      <p:sp>
        <p:nvSpPr>
          <p:cNvPr id="1418" name="Rounded Rectangle"/>
          <p:cNvSpPr/>
          <p:nvPr>
            <p:ph type="body" sz="quarter" idx="25"/>
          </p:nvPr>
        </p:nvSpPr>
        <p:spPr>
          <a:xfrm>
            <a:off x="595767" y="5111827"/>
            <a:ext cx="3536334" cy="8037377"/>
          </a:xfrm>
          <a:prstGeom prst="rect">
            <a:avLst/>
          </a:prstGeom>
          <a:solidFill>
            <a:srgbClr val="649F49"/>
          </a:solidFill>
        </p:spPr>
        <p:txBody>
          <a:bodyPr anchor="ctr"/>
          <a:lstStyle/>
          <a:p>
            <a:pPr/>
          </a:p>
        </p:txBody>
      </p:sp>
      <p:sp>
        <p:nvSpPr>
          <p:cNvPr id="141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420" name="Text Placeholder 14"/>
          <p:cNvSpPr/>
          <p:nvPr>
            <p:ph type="body" sz="quarter" idx="26" hasCustomPrompt="1"/>
          </p:nvPr>
        </p:nvSpPr>
        <p:spPr>
          <a:xfrm>
            <a:off x="844601" y="11694320"/>
            <a:ext cx="303866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421" name="Text Placeholder 14"/>
          <p:cNvSpPr/>
          <p:nvPr>
            <p:ph type="body" sz="quarter" idx="27" hasCustomPrompt="1"/>
          </p:nvPr>
        </p:nvSpPr>
        <p:spPr>
          <a:xfrm>
            <a:off x="4775100" y="11694320"/>
            <a:ext cx="3038666"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422" name="Text Placeholder 14"/>
          <p:cNvSpPr/>
          <p:nvPr>
            <p:ph type="body" sz="quarter" idx="28" hasCustomPrompt="1"/>
          </p:nvPr>
        </p:nvSpPr>
        <p:spPr>
          <a:xfrm>
            <a:off x="8705598" y="11694320"/>
            <a:ext cx="3038666"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423" name="Text Placeholder 14"/>
          <p:cNvSpPr/>
          <p:nvPr>
            <p:ph type="body" sz="quarter" idx="29" hasCustomPrompt="1"/>
          </p:nvPr>
        </p:nvSpPr>
        <p:spPr>
          <a:xfrm>
            <a:off x="12636096" y="11694320"/>
            <a:ext cx="3038666"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424" name="Text Placeholder 14"/>
          <p:cNvSpPr/>
          <p:nvPr>
            <p:ph type="body" sz="quarter" idx="30" hasCustomPrompt="1"/>
          </p:nvPr>
        </p:nvSpPr>
        <p:spPr>
          <a:xfrm>
            <a:off x="16566593" y="11694320"/>
            <a:ext cx="3038666"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425" name="Text Placeholder 14"/>
          <p:cNvSpPr/>
          <p:nvPr>
            <p:ph type="body" sz="quarter" idx="31" hasCustomPrompt="1"/>
          </p:nvPr>
        </p:nvSpPr>
        <p:spPr>
          <a:xfrm>
            <a:off x="20500734" y="11694320"/>
            <a:ext cx="3038666" cy="1166411"/>
          </a:xfrm>
          <a:prstGeom prst="rect">
            <a:avLst/>
          </a:prstGeom>
        </p:spPr>
        <p:txBody>
          <a:bodyPr anchor="b"/>
          <a:lstStyle>
            <a:lvl1pPr>
              <a:lnSpc>
                <a:spcPct val="120000"/>
              </a:lnSpc>
              <a:defRPr sz="2000">
                <a:solidFill>
                  <a:srgbClr val="FFFFFF"/>
                </a:solidFill>
              </a:defRPr>
            </a:lvl1pPr>
          </a:lstStyle>
          <a:p>
            <a:pPr/>
            <a:r>
              <a:t>Orange R206 G140 B70 #CE8C46</a:t>
            </a:r>
          </a:p>
        </p:txBody>
      </p:sp>
      <p:sp>
        <p:nvSpPr>
          <p:cNvPr id="1426" name="Text Placeholder 14"/>
          <p:cNvSpPr/>
          <p:nvPr>
            <p:ph type="body" sz="quarter" idx="32" hasCustomPrompt="1"/>
          </p:nvPr>
        </p:nvSpPr>
        <p:spPr>
          <a:xfrm>
            <a:off x="537006" y="2322665"/>
            <a:ext cx="7218235" cy="1420326"/>
          </a:xfrm>
          <a:prstGeom prst="rect">
            <a:avLst/>
          </a:prstGeom>
        </p:spPr>
        <p:txBody>
          <a:bodyPr/>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427" name="Text Placeholder 14"/>
          <p:cNvSpPr/>
          <p:nvPr>
            <p:ph type="body" sz="quarter" idx="33"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428"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solidFill>
                  <a:srgbClr val="FFFFFF"/>
                </a:solidFill>
              </a:defRPr>
            </a:lvl1pPr>
          </a:lstStyle>
          <a:p>
            <a:pPr/>
            <a:r>
              <a:t>Secondary palette</a:t>
            </a:r>
          </a:p>
        </p:txBody>
      </p:sp>
    </p:spTree>
  </p:cSld>
  <p:clrMapOvr>
    <a:masterClrMapping/>
  </p:clrMapOvr>
  <p:transition xmlns:p14="http://schemas.microsoft.com/office/powerpoint/2010/main" spd="med" advClick="1"/>
</p:sldLayout>
</file>

<file path=ppt/slideLayouts/slideLayout8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6 colors) – Dark">
    <p:bg>
      <p:bgPr>
        <a:solidFill>
          <a:srgbClr val="000000"/>
        </a:solidFill>
      </p:bgPr>
    </p:bg>
    <p:spTree>
      <p:nvGrpSpPr>
        <p:cNvPr id="1" name=""/>
        <p:cNvGrpSpPr/>
        <p:nvPr/>
      </p:nvGrpSpPr>
      <p:grpSpPr>
        <a:xfrm>
          <a:off x="0" y="0"/>
          <a:ext cx="0" cy="0"/>
          <a:chOff x="0" y="0"/>
          <a:chExt cx="0" cy="0"/>
        </a:xfrm>
      </p:grpSpPr>
      <p:sp>
        <p:nvSpPr>
          <p:cNvPr id="1435" name="Body Level One…"/>
          <p:cNvSpPr txBox="1"/>
          <p:nvPr>
            <p:ph type="body" sz="quarter" idx="1"/>
          </p:nvPr>
        </p:nvSpPr>
        <p:spPr>
          <a:xfrm>
            <a:off x="4471110" y="5053031"/>
            <a:ext cx="3653927" cy="8154969"/>
          </a:xfrm>
          <a:prstGeom prst="rect">
            <a:avLst/>
          </a:prstGeom>
          <a:solidFill>
            <a:srgbClr val="76AEEA"/>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436" name="Rounded Rectangle"/>
          <p:cNvSpPr/>
          <p:nvPr>
            <p:ph type="body" sz="quarter" idx="21"/>
          </p:nvPr>
        </p:nvSpPr>
        <p:spPr>
          <a:xfrm>
            <a:off x="8460372" y="5111796"/>
            <a:ext cx="3536397" cy="8037439"/>
          </a:xfrm>
          <a:prstGeom prst="rect">
            <a:avLst/>
          </a:prstGeom>
          <a:solidFill>
            <a:srgbClr val="C94B38"/>
          </a:solidFill>
        </p:spPr>
        <p:txBody>
          <a:bodyPr anchor="ctr"/>
          <a:lstStyle/>
          <a:p>
            <a:pPr/>
          </a:p>
        </p:txBody>
      </p:sp>
      <p:sp>
        <p:nvSpPr>
          <p:cNvPr id="1437" name="Rounded Rectangle"/>
          <p:cNvSpPr/>
          <p:nvPr>
            <p:ph type="body" sz="quarter" idx="22"/>
          </p:nvPr>
        </p:nvSpPr>
        <p:spPr>
          <a:xfrm>
            <a:off x="12391052" y="5111977"/>
            <a:ext cx="3536034" cy="8037077"/>
          </a:xfrm>
          <a:prstGeom prst="rect">
            <a:avLst/>
          </a:prstGeom>
          <a:solidFill>
            <a:srgbClr val="D8B958"/>
          </a:solidFill>
        </p:spPr>
        <p:txBody>
          <a:bodyPr anchor="ctr"/>
          <a:lstStyle/>
          <a:p>
            <a:pPr/>
          </a:p>
        </p:txBody>
      </p:sp>
      <p:sp>
        <p:nvSpPr>
          <p:cNvPr id="1438" name="Rounded Rectangle"/>
          <p:cNvSpPr/>
          <p:nvPr>
            <p:ph type="body" sz="quarter" idx="23"/>
          </p:nvPr>
        </p:nvSpPr>
        <p:spPr>
          <a:xfrm>
            <a:off x="16321282" y="5111710"/>
            <a:ext cx="3536568" cy="8037612"/>
          </a:xfrm>
          <a:prstGeom prst="rect">
            <a:avLst/>
          </a:prstGeom>
          <a:solidFill>
            <a:srgbClr val="DB7996"/>
          </a:solidFill>
        </p:spPr>
        <p:txBody>
          <a:bodyPr anchor="ctr"/>
          <a:lstStyle/>
          <a:p>
            <a:pPr/>
          </a:p>
        </p:txBody>
      </p:sp>
      <p:sp>
        <p:nvSpPr>
          <p:cNvPr id="1439" name="Rounded Rectangle"/>
          <p:cNvSpPr/>
          <p:nvPr>
            <p:ph type="body" sz="quarter" idx="24"/>
          </p:nvPr>
        </p:nvSpPr>
        <p:spPr>
          <a:xfrm>
            <a:off x="20252359" y="5112287"/>
            <a:ext cx="3535413" cy="8036457"/>
          </a:xfrm>
          <a:prstGeom prst="rect">
            <a:avLst/>
          </a:prstGeom>
          <a:solidFill>
            <a:srgbClr val="CE8C46"/>
          </a:solidFill>
        </p:spPr>
        <p:txBody>
          <a:bodyPr anchor="ctr"/>
          <a:lstStyle/>
          <a:p>
            <a:pPr/>
          </a:p>
        </p:txBody>
      </p:sp>
      <p:sp>
        <p:nvSpPr>
          <p:cNvPr id="1440" name="Rounded Rectangle"/>
          <p:cNvSpPr/>
          <p:nvPr>
            <p:ph type="body" sz="quarter" idx="25"/>
          </p:nvPr>
        </p:nvSpPr>
        <p:spPr>
          <a:xfrm>
            <a:off x="595767" y="5111827"/>
            <a:ext cx="3536334" cy="8037377"/>
          </a:xfrm>
          <a:prstGeom prst="rect">
            <a:avLst/>
          </a:prstGeom>
          <a:solidFill>
            <a:srgbClr val="649F49"/>
          </a:solidFill>
        </p:spPr>
        <p:txBody>
          <a:bodyPr anchor="ctr"/>
          <a:lstStyle/>
          <a:p>
            <a:pPr/>
          </a:p>
        </p:txBody>
      </p:sp>
      <p:sp>
        <p:nvSpPr>
          <p:cNvPr id="144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442" name="Text Placeholder 14"/>
          <p:cNvSpPr/>
          <p:nvPr>
            <p:ph type="body" sz="quarter" idx="26" hasCustomPrompt="1"/>
          </p:nvPr>
        </p:nvSpPr>
        <p:spPr>
          <a:xfrm>
            <a:off x="844601" y="11694320"/>
            <a:ext cx="303866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443" name="Text Placeholder 14"/>
          <p:cNvSpPr/>
          <p:nvPr>
            <p:ph type="body" sz="quarter" idx="27" hasCustomPrompt="1"/>
          </p:nvPr>
        </p:nvSpPr>
        <p:spPr>
          <a:xfrm>
            <a:off x="4775100" y="11694320"/>
            <a:ext cx="3038666"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444" name="Text Placeholder 14"/>
          <p:cNvSpPr/>
          <p:nvPr>
            <p:ph type="body" sz="quarter" idx="28" hasCustomPrompt="1"/>
          </p:nvPr>
        </p:nvSpPr>
        <p:spPr>
          <a:xfrm>
            <a:off x="8705598" y="11694320"/>
            <a:ext cx="3038666"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445" name="Text Placeholder 14"/>
          <p:cNvSpPr/>
          <p:nvPr>
            <p:ph type="body" sz="quarter" idx="29" hasCustomPrompt="1"/>
          </p:nvPr>
        </p:nvSpPr>
        <p:spPr>
          <a:xfrm>
            <a:off x="12636096" y="11694320"/>
            <a:ext cx="3038666"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446" name="Text Placeholder 14"/>
          <p:cNvSpPr/>
          <p:nvPr>
            <p:ph type="body" sz="quarter" idx="30" hasCustomPrompt="1"/>
          </p:nvPr>
        </p:nvSpPr>
        <p:spPr>
          <a:xfrm>
            <a:off x="16566593" y="11694320"/>
            <a:ext cx="3038666"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447" name="Text Placeholder 14"/>
          <p:cNvSpPr/>
          <p:nvPr>
            <p:ph type="body" sz="quarter" idx="31" hasCustomPrompt="1"/>
          </p:nvPr>
        </p:nvSpPr>
        <p:spPr>
          <a:xfrm>
            <a:off x="20500734" y="11694320"/>
            <a:ext cx="3038666" cy="1166411"/>
          </a:xfrm>
          <a:prstGeom prst="rect">
            <a:avLst/>
          </a:prstGeom>
        </p:spPr>
        <p:txBody>
          <a:bodyPr anchor="b"/>
          <a:lstStyle>
            <a:lvl1pPr>
              <a:lnSpc>
                <a:spcPct val="120000"/>
              </a:lnSpc>
              <a:defRPr sz="2000">
                <a:solidFill>
                  <a:srgbClr val="FFFFFF"/>
                </a:solidFill>
              </a:defRPr>
            </a:lvl1pPr>
          </a:lstStyle>
          <a:p>
            <a:pPr/>
            <a:r>
              <a:t>Orange R206 G140 B70 #CE8C46</a:t>
            </a:r>
          </a:p>
        </p:txBody>
      </p:sp>
      <p:sp>
        <p:nvSpPr>
          <p:cNvPr id="1448" name="Text Placeholder 14"/>
          <p:cNvSpPr/>
          <p:nvPr>
            <p:ph type="body" sz="quarter" idx="32"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449" name="Text Placeholder 14"/>
          <p:cNvSpPr/>
          <p:nvPr>
            <p:ph type="body" sz="quarter" idx="33"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450"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solidFill>
                  <a:srgbClr val="FFFFFF"/>
                </a:solidFill>
              </a:defRPr>
            </a:lvl1pPr>
          </a:lstStyle>
          <a:p>
            <a:pPr/>
            <a:r>
              <a:t>Secondary palette</a:t>
            </a:r>
          </a:p>
        </p:txBody>
      </p:sp>
    </p:spTree>
  </p:cSld>
  <p:clrMapOvr>
    <a:masterClrMapping/>
  </p:clrMapOvr>
  <p:transition xmlns:p14="http://schemas.microsoft.com/office/powerpoint/2010/main" spd="med" advClick="1"/>
</p:sldLayout>
</file>

<file path=ppt/slideLayouts/slideLayout8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4 colors) 2">
    <p:spTree>
      <p:nvGrpSpPr>
        <p:cNvPr id="1" name=""/>
        <p:cNvGrpSpPr/>
        <p:nvPr/>
      </p:nvGrpSpPr>
      <p:grpSpPr>
        <a:xfrm>
          <a:off x="0" y="0"/>
          <a:ext cx="0" cy="0"/>
          <a:chOff x="0" y="0"/>
          <a:chExt cx="0" cy="0"/>
        </a:xfrm>
      </p:grpSpPr>
      <p:sp>
        <p:nvSpPr>
          <p:cNvPr id="1457"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458" name="Body Level One…"/>
          <p:cNvSpPr txBox="1"/>
          <p:nvPr>
            <p:ph type="body" sz="quarter" idx="1"/>
          </p:nvPr>
        </p:nvSpPr>
        <p:spPr>
          <a:xfrm>
            <a:off x="6955472" y="949219"/>
            <a:ext cx="16371491" cy="2864418"/>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459" name="Rounded Rectangle"/>
          <p:cNvSpPr/>
          <p:nvPr>
            <p:ph type="body" sz="quarter" idx="21"/>
          </p:nvPr>
        </p:nvSpPr>
        <p:spPr>
          <a:xfrm>
            <a:off x="7013275" y="3991405"/>
            <a:ext cx="16255885" cy="2748809"/>
          </a:xfrm>
          <a:prstGeom prst="rect">
            <a:avLst/>
          </a:prstGeom>
          <a:solidFill>
            <a:srgbClr val="76AEEA"/>
          </a:solidFill>
        </p:spPr>
        <p:txBody>
          <a:bodyPr anchor="ctr"/>
          <a:lstStyle/>
          <a:p>
            <a:pPr/>
          </a:p>
        </p:txBody>
      </p:sp>
      <p:sp>
        <p:nvSpPr>
          <p:cNvPr id="1460" name="Rounded Rectangle"/>
          <p:cNvSpPr/>
          <p:nvPr>
            <p:ph type="body" sz="quarter" idx="22"/>
          </p:nvPr>
        </p:nvSpPr>
        <p:spPr>
          <a:xfrm>
            <a:off x="7011824" y="6974336"/>
            <a:ext cx="16258787" cy="2751712"/>
          </a:xfrm>
          <a:prstGeom prst="rect">
            <a:avLst/>
          </a:prstGeom>
          <a:solidFill>
            <a:srgbClr val="C94B38"/>
          </a:solidFill>
        </p:spPr>
        <p:txBody>
          <a:bodyPr anchor="ctr"/>
          <a:lstStyle/>
          <a:p>
            <a:pPr/>
          </a:p>
        </p:txBody>
      </p:sp>
      <p:sp>
        <p:nvSpPr>
          <p:cNvPr id="1461" name="Rounded Rectangle"/>
          <p:cNvSpPr/>
          <p:nvPr>
            <p:ph type="body" sz="quarter" idx="23"/>
          </p:nvPr>
        </p:nvSpPr>
        <p:spPr>
          <a:xfrm>
            <a:off x="7013619" y="9960511"/>
            <a:ext cx="16255197" cy="2748122"/>
          </a:xfrm>
          <a:prstGeom prst="rect">
            <a:avLst/>
          </a:prstGeom>
          <a:solidFill>
            <a:srgbClr val="D8B958"/>
          </a:solidFill>
        </p:spPr>
        <p:txBody>
          <a:bodyPr anchor="ctr"/>
          <a:lstStyle/>
          <a:p>
            <a:pPr/>
          </a:p>
        </p:txBody>
      </p:sp>
      <p:sp>
        <p:nvSpPr>
          <p:cNvPr id="1462"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463" name="Text Placeholder 14"/>
          <p:cNvSpPr/>
          <p:nvPr>
            <p:ph type="body" sz="quarter" idx="25" hasCustomPrompt="1"/>
          </p:nvPr>
        </p:nvSpPr>
        <p:spPr>
          <a:xfrm>
            <a:off x="7284366" y="2321111"/>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464" name="Text Placeholder 14"/>
          <p:cNvSpPr/>
          <p:nvPr>
            <p:ph type="body" sz="quarter" idx="26" hasCustomPrompt="1"/>
          </p:nvPr>
        </p:nvSpPr>
        <p:spPr>
          <a:xfrm>
            <a:off x="7284366" y="5305492"/>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465" name="Text Placeholder 14"/>
          <p:cNvSpPr/>
          <p:nvPr>
            <p:ph type="body" sz="quarter" idx="27" hasCustomPrompt="1"/>
          </p:nvPr>
        </p:nvSpPr>
        <p:spPr>
          <a:xfrm>
            <a:off x="7284366" y="8289874"/>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466" name="Text Placeholder 14"/>
          <p:cNvSpPr/>
          <p:nvPr>
            <p:ph type="body" sz="quarter" idx="28" hasCustomPrompt="1"/>
          </p:nvPr>
        </p:nvSpPr>
        <p:spPr>
          <a:xfrm>
            <a:off x="7284366" y="11274256"/>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46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468"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469" name="PaletteSecondary"/>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PaletteSecondary</a:t>
            </a:r>
          </a:p>
        </p:txBody>
      </p:sp>
    </p:spTree>
  </p:cSld>
  <p:clrMapOvr>
    <a:masterClrMapping/>
  </p:clrMapOvr>
  <p:transition xmlns:p14="http://schemas.microsoft.com/office/powerpoint/2010/main" spd="med" advClick="1"/>
</p:sldLayout>
</file>

<file path=ppt/slideLayouts/slideLayout8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4 colors) 2 – Grey">
    <p:bg>
      <p:bgPr>
        <a:solidFill>
          <a:srgbClr val="CCCDD1"/>
        </a:solidFill>
      </p:bgPr>
    </p:bg>
    <p:spTree>
      <p:nvGrpSpPr>
        <p:cNvPr id="1" name=""/>
        <p:cNvGrpSpPr/>
        <p:nvPr/>
      </p:nvGrpSpPr>
      <p:grpSpPr>
        <a:xfrm>
          <a:off x="0" y="0"/>
          <a:ext cx="0" cy="0"/>
          <a:chOff x="0" y="0"/>
          <a:chExt cx="0" cy="0"/>
        </a:xfrm>
      </p:grpSpPr>
      <p:sp>
        <p:nvSpPr>
          <p:cNvPr id="1476"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477" name="Body Level One…"/>
          <p:cNvSpPr txBox="1"/>
          <p:nvPr>
            <p:ph type="body" sz="quarter" idx="1"/>
          </p:nvPr>
        </p:nvSpPr>
        <p:spPr>
          <a:xfrm>
            <a:off x="6955472" y="949219"/>
            <a:ext cx="16371491" cy="2864418"/>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478" name="Rounded Rectangle"/>
          <p:cNvSpPr/>
          <p:nvPr>
            <p:ph type="body" sz="quarter" idx="21"/>
          </p:nvPr>
        </p:nvSpPr>
        <p:spPr>
          <a:xfrm>
            <a:off x="7013275" y="3991405"/>
            <a:ext cx="16255885" cy="2748809"/>
          </a:xfrm>
          <a:prstGeom prst="rect">
            <a:avLst/>
          </a:prstGeom>
          <a:solidFill>
            <a:srgbClr val="76AEEA"/>
          </a:solidFill>
        </p:spPr>
        <p:txBody>
          <a:bodyPr anchor="ctr"/>
          <a:lstStyle/>
          <a:p>
            <a:pPr/>
          </a:p>
        </p:txBody>
      </p:sp>
      <p:sp>
        <p:nvSpPr>
          <p:cNvPr id="1479" name="Rounded Rectangle"/>
          <p:cNvSpPr/>
          <p:nvPr>
            <p:ph type="body" sz="quarter" idx="22"/>
          </p:nvPr>
        </p:nvSpPr>
        <p:spPr>
          <a:xfrm>
            <a:off x="7011824" y="6974336"/>
            <a:ext cx="16258787" cy="2751712"/>
          </a:xfrm>
          <a:prstGeom prst="rect">
            <a:avLst/>
          </a:prstGeom>
          <a:solidFill>
            <a:srgbClr val="C94B38"/>
          </a:solidFill>
        </p:spPr>
        <p:txBody>
          <a:bodyPr anchor="ctr"/>
          <a:lstStyle/>
          <a:p>
            <a:pPr/>
          </a:p>
        </p:txBody>
      </p:sp>
      <p:sp>
        <p:nvSpPr>
          <p:cNvPr id="1480" name="Rounded Rectangle"/>
          <p:cNvSpPr/>
          <p:nvPr>
            <p:ph type="body" sz="quarter" idx="23"/>
          </p:nvPr>
        </p:nvSpPr>
        <p:spPr>
          <a:xfrm>
            <a:off x="7013619" y="9960511"/>
            <a:ext cx="16255197" cy="2748122"/>
          </a:xfrm>
          <a:prstGeom prst="rect">
            <a:avLst/>
          </a:prstGeom>
          <a:solidFill>
            <a:srgbClr val="D8B958"/>
          </a:solidFill>
        </p:spPr>
        <p:txBody>
          <a:bodyPr anchor="ctr"/>
          <a:lstStyle/>
          <a:p>
            <a:pPr/>
          </a:p>
        </p:txBody>
      </p:sp>
      <p:sp>
        <p:nvSpPr>
          <p:cNvPr id="1481"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482" name="Text Placeholder 14"/>
          <p:cNvSpPr/>
          <p:nvPr>
            <p:ph type="body" sz="quarter" idx="25" hasCustomPrompt="1"/>
          </p:nvPr>
        </p:nvSpPr>
        <p:spPr>
          <a:xfrm>
            <a:off x="7284366" y="2321111"/>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483" name="Text Placeholder 14"/>
          <p:cNvSpPr/>
          <p:nvPr>
            <p:ph type="body" sz="quarter" idx="26" hasCustomPrompt="1"/>
          </p:nvPr>
        </p:nvSpPr>
        <p:spPr>
          <a:xfrm>
            <a:off x="7284366" y="5305492"/>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484" name="Text Placeholder 14"/>
          <p:cNvSpPr/>
          <p:nvPr>
            <p:ph type="body" sz="quarter" idx="27" hasCustomPrompt="1"/>
          </p:nvPr>
        </p:nvSpPr>
        <p:spPr>
          <a:xfrm>
            <a:off x="7284366" y="8289874"/>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485" name="Text Placeholder 14"/>
          <p:cNvSpPr/>
          <p:nvPr>
            <p:ph type="body" sz="quarter" idx="28" hasCustomPrompt="1"/>
          </p:nvPr>
        </p:nvSpPr>
        <p:spPr>
          <a:xfrm>
            <a:off x="7284366" y="11274256"/>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48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487"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488" name="PaletteSecondary"/>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PaletteSecondary</a:t>
            </a:r>
          </a:p>
        </p:txBody>
      </p:sp>
    </p:spTree>
  </p:cSld>
  <p:clrMapOvr>
    <a:masterClrMapping/>
  </p:clrMapOvr>
  <p:transition xmlns:p14="http://schemas.microsoft.com/office/powerpoint/2010/main" spd="med" advClick="1"/>
</p:sldLayout>
</file>

<file path=ppt/slideLayouts/slideLayout8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4 colors) 2 – Dark">
    <p:bg>
      <p:bgPr>
        <a:solidFill>
          <a:srgbClr val="000000"/>
        </a:solidFill>
      </p:bgPr>
    </p:bg>
    <p:spTree>
      <p:nvGrpSpPr>
        <p:cNvPr id="1" name=""/>
        <p:cNvGrpSpPr/>
        <p:nvPr/>
      </p:nvGrpSpPr>
      <p:grpSpPr>
        <a:xfrm>
          <a:off x="0" y="0"/>
          <a:ext cx="0" cy="0"/>
          <a:chOff x="0" y="0"/>
          <a:chExt cx="0" cy="0"/>
        </a:xfrm>
      </p:grpSpPr>
      <p:sp>
        <p:nvSpPr>
          <p:cNvPr id="1495"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496" name="Body Level One…"/>
          <p:cNvSpPr txBox="1"/>
          <p:nvPr>
            <p:ph type="body" sz="quarter" idx="1"/>
          </p:nvPr>
        </p:nvSpPr>
        <p:spPr>
          <a:xfrm>
            <a:off x="6955472" y="949219"/>
            <a:ext cx="16371491" cy="2864418"/>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497" name="Rounded Rectangle"/>
          <p:cNvSpPr/>
          <p:nvPr>
            <p:ph type="body" sz="quarter" idx="21"/>
          </p:nvPr>
        </p:nvSpPr>
        <p:spPr>
          <a:xfrm>
            <a:off x="7013275" y="3991405"/>
            <a:ext cx="16255885" cy="2748809"/>
          </a:xfrm>
          <a:prstGeom prst="rect">
            <a:avLst/>
          </a:prstGeom>
          <a:solidFill>
            <a:srgbClr val="76AEEA"/>
          </a:solidFill>
        </p:spPr>
        <p:txBody>
          <a:bodyPr anchor="ctr"/>
          <a:lstStyle/>
          <a:p>
            <a:pPr/>
          </a:p>
        </p:txBody>
      </p:sp>
      <p:sp>
        <p:nvSpPr>
          <p:cNvPr id="1498" name="Rounded Rectangle"/>
          <p:cNvSpPr/>
          <p:nvPr>
            <p:ph type="body" sz="quarter" idx="22"/>
          </p:nvPr>
        </p:nvSpPr>
        <p:spPr>
          <a:xfrm>
            <a:off x="7011824" y="6974336"/>
            <a:ext cx="16258787" cy="2751712"/>
          </a:xfrm>
          <a:prstGeom prst="rect">
            <a:avLst/>
          </a:prstGeom>
          <a:solidFill>
            <a:srgbClr val="C94B38"/>
          </a:solidFill>
        </p:spPr>
        <p:txBody>
          <a:bodyPr anchor="ctr"/>
          <a:lstStyle/>
          <a:p>
            <a:pPr/>
          </a:p>
        </p:txBody>
      </p:sp>
      <p:sp>
        <p:nvSpPr>
          <p:cNvPr id="1499" name="Rounded Rectangle"/>
          <p:cNvSpPr/>
          <p:nvPr>
            <p:ph type="body" sz="quarter" idx="23"/>
          </p:nvPr>
        </p:nvSpPr>
        <p:spPr>
          <a:xfrm>
            <a:off x="7013619" y="9960511"/>
            <a:ext cx="16255197" cy="2748122"/>
          </a:xfrm>
          <a:prstGeom prst="rect">
            <a:avLst/>
          </a:prstGeom>
          <a:solidFill>
            <a:srgbClr val="D8B958"/>
          </a:solidFill>
        </p:spPr>
        <p:txBody>
          <a:bodyPr anchor="ctr"/>
          <a:lstStyle/>
          <a:p>
            <a:pPr/>
          </a:p>
        </p:txBody>
      </p:sp>
      <p:sp>
        <p:nvSpPr>
          <p:cNvPr id="1500"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501" name="Text Placeholder 14"/>
          <p:cNvSpPr/>
          <p:nvPr>
            <p:ph type="body" sz="quarter" idx="25" hasCustomPrompt="1"/>
          </p:nvPr>
        </p:nvSpPr>
        <p:spPr>
          <a:xfrm>
            <a:off x="7284366" y="2321111"/>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502" name="Text Placeholder 14"/>
          <p:cNvSpPr/>
          <p:nvPr>
            <p:ph type="body" sz="quarter" idx="26" hasCustomPrompt="1"/>
          </p:nvPr>
        </p:nvSpPr>
        <p:spPr>
          <a:xfrm>
            <a:off x="7284366" y="5305492"/>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503" name="Text Placeholder 14"/>
          <p:cNvSpPr/>
          <p:nvPr>
            <p:ph type="body" sz="quarter" idx="27" hasCustomPrompt="1"/>
          </p:nvPr>
        </p:nvSpPr>
        <p:spPr>
          <a:xfrm>
            <a:off x="7284366" y="8289874"/>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504" name="Text Placeholder 14"/>
          <p:cNvSpPr/>
          <p:nvPr>
            <p:ph type="body" sz="quarter" idx="28" hasCustomPrompt="1"/>
          </p:nvPr>
        </p:nvSpPr>
        <p:spPr>
          <a:xfrm>
            <a:off x="7284366" y="11274256"/>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50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506"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507" name="PaletteSecondary"/>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PaletteSecondary</a:t>
            </a:r>
          </a:p>
        </p:txBody>
      </p:sp>
    </p:spTree>
  </p:cSld>
  <p:clrMapOvr>
    <a:masterClrMapping/>
  </p:clrMapOvr>
  <p:transition xmlns:p14="http://schemas.microsoft.com/office/powerpoint/2010/main" spd="med" advClick="1"/>
</p:sldLayout>
</file>

<file path=ppt/slideLayouts/slideLayout8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5 colors) 2">
    <p:spTree>
      <p:nvGrpSpPr>
        <p:cNvPr id="1" name=""/>
        <p:cNvGrpSpPr/>
        <p:nvPr/>
      </p:nvGrpSpPr>
      <p:grpSpPr>
        <a:xfrm>
          <a:off x="0" y="0"/>
          <a:ext cx="0" cy="0"/>
          <a:chOff x="0" y="0"/>
          <a:chExt cx="0" cy="0"/>
        </a:xfrm>
      </p:grpSpPr>
      <p:sp>
        <p:nvSpPr>
          <p:cNvPr id="1514"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515" name="Body Level One…"/>
          <p:cNvSpPr txBox="1"/>
          <p:nvPr>
            <p:ph type="body" sz="quarter" idx="1"/>
          </p:nvPr>
        </p:nvSpPr>
        <p:spPr>
          <a:xfrm>
            <a:off x="6955472" y="949219"/>
            <a:ext cx="16371491" cy="2286892"/>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516" name="Rounded Rectangle"/>
          <p:cNvSpPr/>
          <p:nvPr>
            <p:ph type="body" sz="quarter" idx="21"/>
          </p:nvPr>
        </p:nvSpPr>
        <p:spPr>
          <a:xfrm>
            <a:off x="7013263" y="3389679"/>
            <a:ext cx="16255909" cy="2171309"/>
          </a:xfrm>
          <a:prstGeom prst="rect">
            <a:avLst/>
          </a:prstGeom>
          <a:solidFill>
            <a:srgbClr val="76AEEA"/>
          </a:solidFill>
        </p:spPr>
        <p:txBody>
          <a:bodyPr anchor="ctr"/>
          <a:lstStyle/>
          <a:p>
            <a:pPr/>
          </a:p>
        </p:txBody>
      </p:sp>
      <p:sp>
        <p:nvSpPr>
          <p:cNvPr id="1517" name="Rounded Rectangle"/>
          <p:cNvSpPr/>
          <p:nvPr>
            <p:ph type="body" sz="quarter" idx="22"/>
          </p:nvPr>
        </p:nvSpPr>
        <p:spPr>
          <a:xfrm>
            <a:off x="7012572" y="5771655"/>
            <a:ext cx="16257291" cy="2172689"/>
          </a:xfrm>
          <a:prstGeom prst="rect">
            <a:avLst/>
          </a:prstGeom>
          <a:solidFill>
            <a:srgbClr val="C94B38"/>
          </a:solidFill>
        </p:spPr>
        <p:txBody>
          <a:bodyPr anchor="ctr"/>
          <a:lstStyle/>
          <a:p>
            <a:pPr/>
          </a:p>
        </p:txBody>
      </p:sp>
      <p:sp>
        <p:nvSpPr>
          <p:cNvPr id="1518" name="Rounded Rectangle"/>
          <p:cNvSpPr/>
          <p:nvPr>
            <p:ph type="body" sz="quarter" idx="23"/>
          </p:nvPr>
        </p:nvSpPr>
        <p:spPr>
          <a:xfrm>
            <a:off x="7014695" y="8156446"/>
            <a:ext cx="16253045" cy="2168443"/>
          </a:xfrm>
          <a:prstGeom prst="rect">
            <a:avLst/>
          </a:prstGeom>
          <a:solidFill>
            <a:srgbClr val="D8B958"/>
          </a:solidFill>
        </p:spPr>
        <p:txBody>
          <a:bodyPr anchor="ctr"/>
          <a:lstStyle/>
          <a:p>
            <a:pPr/>
          </a:p>
        </p:txBody>
      </p:sp>
      <p:sp>
        <p:nvSpPr>
          <p:cNvPr id="1519" name="Rounded Rectangle"/>
          <p:cNvSpPr/>
          <p:nvPr>
            <p:ph type="body" sz="quarter" idx="24"/>
          </p:nvPr>
        </p:nvSpPr>
        <p:spPr>
          <a:xfrm>
            <a:off x="7011789" y="10536206"/>
            <a:ext cx="16258858" cy="2174257"/>
          </a:xfrm>
          <a:prstGeom prst="rect">
            <a:avLst/>
          </a:prstGeom>
          <a:solidFill>
            <a:srgbClr val="DB7996"/>
          </a:solidFill>
        </p:spPr>
        <p:txBody>
          <a:bodyPr anchor="ctr"/>
          <a:lstStyle/>
          <a:p>
            <a:pPr/>
          </a:p>
        </p:txBody>
      </p:sp>
      <p:sp>
        <p:nvSpPr>
          <p:cNvPr id="1520" name="Text Placeholder 14"/>
          <p:cNvSpPr/>
          <p:nvPr>
            <p:ph type="body" sz="quarter" idx="25"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521" name="Text Placeholder 14"/>
          <p:cNvSpPr/>
          <p:nvPr>
            <p:ph type="body" sz="quarter" idx="26" hasCustomPrompt="1"/>
          </p:nvPr>
        </p:nvSpPr>
        <p:spPr>
          <a:xfrm>
            <a:off x="7284366" y="1732533"/>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522" name="Text Placeholder 14"/>
          <p:cNvSpPr/>
          <p:nvPr>
            <p:ph type="body" sz="quarter" idx="27" hasCustomPrompt="1"/>
          </p:nvPr>
        </p:nvSpPr>
        <p:spPr>
          <a:xfrm>
            <a:off x="7284366" y="4115201"/>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523" name="Text Placeholder 14"/>
          <p:cNvSpPr/>
          <p:nvPr>
            <p:ph type="body" sz="quarter" idx="28" hasCustomPrompt="1"/>
          </p:nvPr>
        </p:nvSpPr>
        <p:spPr>
          <a:xfrm>
            <a:off x="7284366" y="6497868"/>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524" name="Text Placeholder 14"/>
          <p:cNvSpPr/>
          <p:nvPr>
            <p:ph type="body" sz="quarter" idx="29" hasCustomPrompt="1"/>
          </p:nvPr>
        </p:nvSpPr>
        <p:spPr>
          <a:xfrm>
            <a:off x="7284366" y="8880536"/>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525" name="Text Placeholder 14"/>
          <p:cNvSpPr/>
          <p:nvPr>
            <p:ph type="body" sz="quarter" idx="30" hasCustomPrompt="1"/>
          </p:nvPr>
        </p:nvSpPr>
        <p:spPr>
          <a:xfrm>
            <a:off x="7284366" y="11267582"/>
            <a:ext cx="4981907"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52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527" name="Text Placeholder 14"/>
          <p:cNvSpPr/>
          <p:nvPr>
            <p:ph type="body" sz="quarter" idx="31"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528" name="PaletteSecondary"/>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PaletteSecondary</a:t>
            </a:r>
          </a:p>
        </p:txBody>
      </p:sp>
    </p:spTree>
  </p:cSld>
  <p:clrMapOvr>
    <a:masterClrMapping/>
  </p:clrMapOvr>
  <p:transition xmlns:p14="http://schemas.microsoft.com/office/powerpoint/2010/main" spd="med" advClick="1"/>
</p:sldLayout>
</file>

<file path=ppt/slideLayouts/slideLayout8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5 colors) 2 – Grey">
    <p:bg>
      <p:bgPr>
        <a:solidFill>
          <a:srgbClr val="CCCDD1"/>
        </a:solidFill>
      </p:bgPr>
    </p:bg>
    <p:spTree>
      <p:nvGrpSpPr>
        <p:cNvPr id="1" name=""/>
        <p:cNvGrpSpPr/>
        <p:nvPr/>
      </p:nvGrpSpPr>
      <p:grpSpPr>
        <a:xfrm>
          <a:off x="0" y="0"/>
          <a:ext cx="0" cy="0"/>
          <a:chOff x="0" y="0"/>
          <a:chExt cx="0" cy="0"/>
        </a:xfrm>
      </p:grpSpPr>
      <p:sp>
        <p:nvSpPr>
          <p:cNvPr id="1535"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536" name="Body Level One…"/>
          <p:cNvSpPr txBox="1"/>
          <p:nvPr>
            <p:ph type="body" sz="quarter" idx="1"/>
          </p:nvPr>
        </p:nvSpPr>
        <p:spPr>
          <a:xfrm>
            <a:off x="6955472" y="949219"/>
            <a:ext cx="16371491" cy="2286892"/>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537" name="Rounded Rectangle"/>
          <p:cNvSpPr/>
          <p:nvPr>
            <p:ph type="body" sz="quarter" idx="21"/>
          </p:nvPr>
        </p:nvSpPr>
        <p:spPr>
          <a:xfrm>
            <a:off x="7013263" y="3389679"/>
            <a:ext cx="16255909" cy="2171309"/>
          </a:xfrm>
          <a:prstGeom prst="rect">
            <a:avLst/>
          </a:prstGeom>
          <a:solidFill>
            <a:srgbClr val="76AEEA"/>
          </a:solidFill>
        </p:spPr>
        <p:txBody>
          <a:bodyPr anchor="ctr"/>
          <a:lstStyle/>
          <a:p>
            <a:pPr/>
          </a:p>
        </p:txBody>
      </p:sp>
      <p:sp>
        <p:nvSpPr>
          <p:cNvPr id="1538" name="Rounded Rectangle"/>
          <p:cNvSpPr/>
          <p:nvPr>
            <p:ph type="body" sz="quarter" idx="22"/>
          </p:nvPr>
        </p:nvSpPr>
        <p:spPr>
          <a:xfrm>
            <a:off x="7012572" y="5771655"/>
            <a:ext cx="16257291" cy="2172689"/>
          </a:xfrm>
          <a:prstGeom prst="rect">
            <a:avLst/>
          </a:prstGeom>
          <a:solidFill>
            <a:srgbClr val="C94B38"/>
          </a:solidFill>
        </p:spPr>
        <p:txBody>
          <a:bodyPr anchor="ctr"/>
          <a:lstStyle/>
          <a:p>
            <a:pPr/>
          </a:p>
        </p:txBody>
      </p:sp>
      <p:sp>
        <p:nvSpPr>
          <p:cNvPr id="1539" name="Rounded Rectangle"/>
          <p:cNvSpPr/>
          <p:nvPr>
            <p:ph type="body" sz="quarter" idx="23"/>
          </p:nvPr>
        </p:nvSpPr>
        <p:spPr>
          <a:xfrm>
            <a:off x="7014695" y="8156446"/>
            <a:ext cx="16253045" cy="2168443"/>
          </a:xfrm>
          <a:prstGeom prst="rect">
            <a:avLst/>
          </a:prstGeom>
          <a:solidFill>
            <a:srgbClr val="D8B958"/>
          </a:solidFill>
        </p:spPr>
        <p:txBody>
          <a:bodyPr anchor="ctr"/>
          <a:lstStyle/>
          <a:p>
            <a:pPr/>
          </a:p>
        </p:txBody>
      </p:sp>
      <p:sp>
        <p:nvSpPr>
          <p:cNvPr id="1540" name="Rounded Rectangle"/>
          <p:cNvSpPr/>
          <p:nvPr>
            <p:ph type="body" sz="quarter" idx="24"/>
          </p:nvPr>
        </p:nvSpPr>
        <p:spPr>
          <a:xfrm>
            <a:off x="7011789" y="10536206"/>
            <a:ext cx="16258858" cy="2174257"/>
          </a:xfrm>
          <a:prstGeom prst="rect">
            <a:avLst/>
          </a:prstGeom>
          <a:solidFill>
            <a:srgbClr val="DB7996"/>
          </a:solidFill>
        </p:spPr>
        <p:txBody>
          <a:bodyPr anchor="ctr"/>
          <a:lstStyle/>
          <a:p>
            <a:pPr/>
          </a:p>
        </p:txBody>
      </p:sp>
      <p:sp>
        <p:nvSpPr>
          <p:cNvPr id="1541" name="Text Placeholder 14"/>
          <p:cNvSpPr/>
          <p:nvPr>
            <p:ph type="body" sz="quarter" idx="25" hasCustomPrompt="1"/>
          </p:nvPr>
        </p:nvSpPr>
        <p:spPr>
          <a:xfrm>
            <a:off x="7284366" y="1732533"/>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542" name="Text Placeholder 14"/>
          <p:cNvSpPr/>
          <p:nvPr>
            <p:ph type="body" sz="quarter" idx="26" hasCustomPrompt="1"/>
          </p:nvPr>
        </p:nvSpPr>
        <p:spPr>
          <a:xfrm>
            <a:off x="7284366" y="4115201"/>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543" name="Text Placeholder 14"/>
          <p:cNvSpPr/>
          <p:nvPr>
            <p:ph type="body" sz="quarter" idx="27" hasCustomPrompt="1"/>
          </p:nvPr>
        </p:nvSpPr>
        <p:spPr>
          <a:xfrm>
            <a:off x="7284366" y="6497868"/>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544" name="Text Placeholder 14"/>
          <p:cNvSpPr/>
          <p:nvPr>
            <p:ph type="body" sz="quarter" idx="28" hasCustomPrompt="1"/>
          </p:nvPr>
        </p:nvSpPr>
        <p:spPr>
          <a:xfrm>
            <a:off x="7284366" y="8880536"/>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545" name="Text Placeholder 14"/>
          <p:cNvSpPr/>
          <p:nvPr>
            <p:ph type="body" sz="quarter" idx="29" hasCustomPrompt="1"/>
          </p:nvPr>
        </p:nvSpPr>
        <p:spPr>
          <a:xfrm>
            <a:off x="7284366" y="11267582"/>
            <a:ext cx="4981907"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546"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54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548" name="Text Placeholder 14"/>
          <p:cNvSpPr/>
          <p:nvPr>
            <p:ph type="body" sz="quarter" idx="3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549" name="PaletteSecondary"/>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PaletteSecondary</a:t>
            </a:r>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able of contents – Dark">
    <p:bg>
      <p:bgPr>
        <a:solidFill>
          <a:srgbClr val="000000"/>
        </a:solidFill>
      </p:bgPr>
    </p:bg>
    <p:spTree>
      <p:nvGrpSpPr>
        <p:cNvPr id="1" name=""/>
        <p:cNvGrpSpPr/>
        <p:nvPr/>
      </p:nvGrpSpPr>
      <p:grpSpPr>
        <a:xfrm>
          <a:off x="0" y="0"/>
          <a:ext cx="0" cy="0"/>
          <a:chOff x="0" y="0"/>
          <a:chExt cx="0" cy="0"/>
        </a:xfrm>
      </p:grpSpPr>
      <p:sp>
        <p:nvSpPr>
          <p:cNvPr id="158" name="Line"/>
          <p:cNvSpPr/>
          <p:nvPr/>
        </p:nvSpPr>
        <p:spPr>
          <a:xfrm>
            <a:off x="537006" y="3054026"/>
            <a:ext cx="23309988" cy="1"/>
          </a:xfrm>
          <a:prstGeom prst="line">
            <a:avLst/>
          </a:prstGeom>
          <a:ln w="25400">
            <a:solidFill>
              <a:srgbClr val="FFFFFF">
                <a:alpha val="15000"/>
              </a:srgbClr>
            </a:solidFill>
            <a:miter lim="400000"/>
          </a:ln>
        </p:spPr>
        <p:txBody>
          <a:bodyPr lIns="45718" tIns="45718" rIns="45718" bIns="45718"/>
          <a:lstStyle/>
          <a:p>
            <a:pPr/>
          </a:p>
        </p:txBody>
      </p:sp>
      <p:sp>
        <p:nvSpPr>
          <p:cNvPr id="159" name="Line"/>
          <p:cNvSpPr/>
          <p:nvPr/>
        </p:nvSpPr>
        <p:spPr>
          <a:xfrm>
            <a:off x="537006" y="4520336"/>
            <a:ext cx="23309988" cy="1"/>
          </a:xfrm>
          <a:prstGeom prst="line">
            <a:avLst/>
          </a:prstGeom>
          <a:ln w="25400">
            <a:solidFill>
              <a:srgbClr val="FFFFFF">
                <a:alpha val="15000"/>
              </a:srgbClr>
            </a:solidFill>
            <a:miter lim="400000"/>
          </a:ln>
        </p:spPr>
        <p:txBody>
          <a:bodyPr lIns="45718" tIns="45718" rIns="45718" bIns="45718"/>
          <a:lstStyle/>
          <a:p>
            <a:pPr/>
          </a:p>
        </p:txBody>
      </p:sp>
      <p:sp>
        <p:nvSpPr>
          <p:cNvPr id="160" name="Line"/>
          <p:cNvSpPr/>
          <p:nvPr/>
        </p:nvSpPr>
        <p:spPr>
          <a:xfrm>
            <a:off x="537006" y="5986647"/>
            <a:ext cx="23309988" cy="1"/>
          </a:xfrm>
          <a:prstGeom prst="line">
            <a:avLst/>
          </a:prstGeom>
          <a:ln w="25400">
            <a:solidFill>
              <a:srgbClr val="FFFFFF">
                <a:alpha val="15000"/>
              </a:srgbClr>
            </a:solidFill>
            <a:miter lim="400000"/>
          </a:ln>
        </p:spPr>
        <p:txBody>
          <a:bodyPr lIns="45718" tIns="45718" rIns="45718" bIns="45718"/>
          <a:lstStyle/>
          <a:p>
            <a:pPr/>
          </a:p>
        </p:txBody>
      </p:sp>
      <p:sp>
        <p:nvSpPr>
          <p:cNvPr id="161" name="Line"/>
          <p:cNvSpPr/>
          <p:nvPr/>
        </p:nvSpPr>
        <p:spPr>
          <a:xfrm>
            <a:off x="537006" y="7452959"/>
            <a:ext cx="23309988" cy="1"/>
          </a:xfrm>
          <a:prstGeom prst="line">
            <a:avLst/>
          </a:prstGeom>
          <a:ln w="25400">
            <a:solidFill>
              <a:srgbClr val="FFFFFF">
                <a:alpha val="15000"/>
              </a:srgbClr>
            </a:solidFill>
            <a:miter lim="400000"/>
          </a:ln>
        </p:spPr>
        <p:txBody>
          <a:bodyPr lIns="45718" tIns="45718" rIns="45718" bIns="45718"/>
          <a:lstStyle/>
          <a:p>
            <a:pPr/>
          </a:p>
        </p:txBody>
      </p:sp>
      <p:sp>
        <p:nvSpPr>
          <p:cNvPr id="162" name="Line"/>
          <p:cNvSpPr/>
          <p:nvPr/>
        </p:nvSpPr>
        <p:spPr>
          <a:xfrm>
            <a:off x="537006" y="8919268"/>
            <a:ext cx="23309988" cy="1"/>
          </a:xfrm>
          <a:prstGeom prst="line">
            <a:avLst/>
          </a:prstGeom>
          <a:ln w="25400">
            <a:solidFill>
              <a:srgbClr val="FFFFFF">
                <a:alpha val="15000"/>
              </a:srgbClr>
            </a:solidFill>
            <a:miter lim="400000"/>
          </a:ln>
        </p:spPr>
        <p:txBody>
          <a:bodyPr lIns="45718" tIns="45718" rIns="45718" bIns="45718"/>
          <a:lstStyle/>
          <a:p>
            <a:pPr/>
          </a:p>
        </p:txBody>
      </p:sp>
      <p:sp>
        <p:nvSpPr>
          <p:cNvPr id="163" name="Line"/>
          <p:cNvSpPr/>
          <p:nvPr/>
        </p:nvSpPr>
        <p:spPr>
          <a:xfrm>
            <a:off x="537006" y="10385578"/>
            <a:ext cx="23309988" cy="1"/>
          </a:xfrm>
          <a:prstGeom prst="line">
            <a:avLst/>
          </a:prstGeom>
          <a:ln w="25400">
            <a:solidFill>
              <a:srgbClr val="FFFFFF">
                <a:alpha val="15000"/>
              </a:srgbClr>
            </a:solidFill>
            <a:miter lim="400000"/>
          </a:ln>
        </p:spPr>
        <p:txBody>
          <a:bodyPr lIns="45718" tIns="45718" rIns="45718" bIns="45718"/>
          <a:lstStyle/>
          <a:p>
            <a:pPr/>
          </a:p>
        </p:txBody>
      </p:sp>
      <p:sp>
        <p:nvSpPr>
          <p:cNvPr id="164" name="Line"/>
          <p:cNvSpPr/>
          <p:nvPr/>
        </p:nvSpPr>
        <p:spPr>
          <a:xfrm>
            <a:off x="537006" y="11851890"/>
            <a:ext cx="23309988" cy="1"/>
          </a:xfrm>
          <a:prstGeom prst="line">
            <a:avLst/>
          </a:prstGeom>
          <a:ln w="25400">
            <a:solidFill>
              <a:srgbClr val="FFFFFF">
                <a:alpha val="15000"/>
              </a:srgbClr>
            </a:solidFill>
            <a:miter lim="400000"/>
          </a:ln>
        </p:spPr>
        <p:txBody>
          <a:bodyPr lIns="45718" tIns="45718" rIns="45718" bIns="45718"/>
          <a:lstStyle/>
          <a:p>
            <a:pPr/>
          </a:p>
        </p:txBody>
      </p:sp>
      <p:sp>
        <p:nvSpPr>
          <p:cNvPr id="165" name="Line"/>
          <p:cNvSpPr/>
          <p:nvPr/>
        </p:nvSpPr>
        <p:spPr>
          <a:xfrm>
            <a:off x="537006" y="1581256"/>
            <a:ext cx="23309988" cy="1"/>
          </a:xfrm>
          <a:prstGeom prst="line">
            <a:avLst/>
          </a:prstGeom>
          <a:ln w="25400">
            <a:solidFill>
              <a:srgbClr val="FFFFFF">
                <a:alpha val="15000"/>
              </a:srgbClr>
            </a:solidFill>
            <a:miter lim="400000"/>
          </a:ln>
        </p:spPr>
        <p:txBody>
          <a:bodyPr lIns="45718" tIns="45718" rIns="45718" bIns="45718"/>
          <a:lstStyle/>
          <a:p>
            <a:pPr/>
          </a:p>
        </p:txBody>
      </p:sp>
      <p:sp>
        <p:nvSpPr>
          <p:cNvPr id="166" name="Body Level One…"/>
          <p:cNvSpPr txBox="1"/>
          <p:nvPr>
            <p:ph type="body" sz="quarter" idx="1" hasCustomPrompt="1"/>
          </p:nvPr>
        </p:nvSpPr>
        <p:spPr>
          <a:xfrm>
            <a:off x="20337406" y="1750030"/>
            <a:ext cx="1300883" cy="435826"/>
          </a:xfrm>
          <a:prstGeom prst="rect">
            <a:avLst/>
          </a:prstGeom>
        </p:spPr>
        <p:txBody>
          <a:bodyPr/>
          <a:lstStyle>
            <a:lvl1pPr algn="r">
              <a:lnSpc>
                <a:spcPct val="110000"/>
              </a:lnSpc>
              <a:defRPr sz="2200">
                <a:solidFill>
                  <a:srgbClr val="FFFFFF"/>
                </a:solidFill>
              </a:defRPr>
            </a:lvl1pPr>
            <a:lvl2pPr algn="r">
              <a:lnSpc>
                <a:spcPct val="110000"/>
              </a:lnSpc>
              <a:defRPr sz="2200">
                <a:solidFill>
                  <a:srgbClr val="FFFFFF"/>
                </a:solidFill>
              </a:defRPr>
            </a:lvl2pPr>
            <a:lvl3pPr algn="r">
              <a:lnSpc>
                <a:spcPct val="110000"/>
              </a:lnSpc>
              <a:defRPr sz="2200">
                <a:solidFill>
                  <a:srgbClr val="FFFFFF"/>
                </a:solidFill>
              </a:defRPr>
            </a:lvl3pPr>
            <a:lvl4pPr algn="r">
              <a:lnSpc>
                <a:spcPct val="110000"/>
              </a:lnSpc>
              <a:defRPr sz="2200">
                <a:solidFill>
                  <a:srgbClr val="FFFFFF"/>
                </a:solidFill>
              </a:defRPr>
            </a:lvl4pPr>
            <a:lvl5pPr algn="r">
              <a:lnSpc>
                <a:spcPct val="110000"/>
              </a:lnSpc>
              <a:defRPr sz="2200">
                <a:solidFill>
                  <a:srgbClr val="FFFFFF"/>
                </a:solidFill>
              </a:defRPr>
            </a:lvl5pPr>
          </a:lstStyle>
          <a:p>
            <a:pPr/>
            <a:r>
              <a:t>1 – 8</a:t>
            </a:r>
          </a:p>
          <a:p>
            <a:pPr lvl="1"/>
            <a:r>
              <a:t/>
            </a:r>
          </a:p>
          <a:p>
            <a:pPr lvl="2"/>
            <a:r>
              <a:t/>
            </a:r>
          </a:p>
          <a:p>
            <a:pPr lvl="3"/>
            <a:r>
              <a:t/>
            </a:r>
          </a:p>
          <a:p>
            <a:pPr lvl="4"/>
            <a:r>
              <a:t/>
            </a:r>
          </a:p>
        </p:txBody>
      </p:sp>
      <p:sp>
        <p:nvSpPr>
          <p:cNvPr id="167" name="Text Placeholder 14"/>
          <p:cNvSpPr/>
          <p:nvPr>
            <p:ph type="body" sz="quarter" idx="21" hasCustomPrompt="1"/>
          </p:nvPr>
        </p:nvSpPr>
        <p:spPr>
          <a:xfrm>
            <a:off x="6379545" y="1764587"/>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68" name="Text Placeholder 14"/>
          <p:cNvSpPr/>
          <p:nvPr>
            <p:ph type="body" sz="quarter" idx="22" hasCustomPrompt="1"/>
          </p:nvPr>
        </p:nvSpPr>
        <p:spPr>
          <a:xfrm>
            <a:off x="537006" y="1764587"/>
            <a:ext cx="5700028" cy="563232"/>
          </a:xfrm>
          <a:prstGeom prst="rect">
            <a:avLst/>
          </a:prstGeom>
        </p:spPr>
        <p:txBody>
          <a:bodyPr/>
          <a:lstStyle>
            <a:lvl1pPr defTabSz="759459">
              <a:lnSpc>
                <a:spcPct val="90000"/>
              </a:lnSpc>
              <a:defRPr sz="3128">
                <a:solidFill>
                  <a:srgbClr val="FFFFFF"/>
                </a:solidFill>
              </a:defRPr>
            </a:lvl1pPr>
          </a:lstStyle>
          <a:p>
            <a:pPr/>
            <a:r>
              <a:t>Introduction</a:t>
            </a:r>
          </a:p>
        </p:txBody>
      </p:sp>
      <p:sp>
        <p:nvSpPr>
          <p:cNvPr id="169" name="Picture Placeholder 4"/>
          <p:cNvSpPr/>
          <p:nvPr>
            <p:ph type="pic" sz="quarter" idx="23"/>
          </p:nvPr>
        </p:nvSpPr>
        <p:spPr>
          <a:xfrm>
            <a:off x="22110762" y="1750030"/>
            <a:ext cx="1736230" cy="1128664"/>
          </a:xfrm>
          <a:prstGeom prst="rect">
            <a:avLst/>
          </a:prstGeom>
        </p:spPr>
        <p:txBody>
          <a:bodyPr lIns="91439" rIns="91439">
            <a:noAutofit/>
          </a:bodyPr>
          <a:lstStyle/>
          <a:p>
            <a:pPr/>
          </a:p>
        </p:txBody>
      </p:sp>
      <p:sp>
        <p:nvSpPr>
          <p:cNvPr id="170" name="Table of contents"/>
          <p:cNvSpPr txBox="1"/>
          <p:nvPr>
            <p:ph type="title" hasCustomPrompt="1"/>
          </p:nvPr>
        </p:nvSpPr>
        <p:spPr>
          <a:xfrm>
            <a:off x="537006" y="584953"/>
            <a:ext cx="7028545" cy="510909"/>
          </a:xfrm>
          <a:prstGeom prst="rect">
            <a:avLst/>
          </a:prstGeom>
        </p:spPr>
        <p:txBody>
          <a:bodyPr anchor="t"/>
          <a:lstStyle>
            <a:lvl1pPr>
              <a:defRPr spc="0" sz="3400">
                <a:solidFill>
                  <a:srgbClr val="808080"/>
                </a:solidFill>
              </a:defRPr>
            </a:lvl1pPr>
          </a:lstStyle>
          <a:p>
            <a:pPr/>
            <a:r>
              <a:t>Table of contents</a:t>
            </a:r>
          </a:p>
        </p:txBody>
      </p:sp>
      <p:sp>
        <p:nvSpPr>
          <p:cNvPr id="171" name="Text Placeholder 14"/>
          <p:cNvSpPr/>
          <p:nvPr>
            <p:ph type="body" sz="quarter" idx="24" hasCustomPrompt="1"/>
          </p:nvPr>
        </p:nvSpPr>
        <p:spPr>
          <a:xfrm>
            <a:off x="20337406" y="3222800"/>
            <a:ext cx="1300883" cy="435826"/>
          </a:xfrm>
          <a:prstGeom prst="rect">
            <a:avLst/>
          </a:prstGeom>
        </p:spPr>
        <p:txBody>
          <a:bodyPr/>
          <a:lstStyle>
            <a:lvl1pPr algn="r">
              <a:lnSpc>
                <a:spcPct val="110000"/>
              </a:lnSpc>
              <a:defRPr sz="2200">
                <a:solidFill>
                  <a:srgbClr val="FFFFFF"/>
                </a:solidFill>
              </a:defRPr>
            </a:lvl1pPr>
          </a:lstStyle>
          <a:p>
            <a:pPr/>
            <a:r>
              <a:t>9 – 24</a:t>
            </a:r>
          </a:p>
        </p:txBody>
      </p:sp>
      <p:sp>
        <p:nvSpPr>
          <p:cNvPr id="172" name="Text Placeholder 14"/>
          <p:cNvSpPr/>
          <p:nvPr>
            <p:ph type="body" sz="quarter" idx="25" hasCustomPrompt="1"/>
          </p:nvPr>
        </p:nvSpPr>
        <p:spPr>
          <a:xfrm>
            <a:off x="6379545" y="3237357"/>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73" name="Text Placeholder 14"/>
          <p:cNvSpPr/>
          <p:nvPr>
            <p:ph type="body" sz="quarter" idx="26" hasCustomPrompt="1"/>
          </p:nvPr>
        </p:nvSpPr>
        <p:spPr>
          <a:xfrm>
            <a:off x="537006" y="3237357"/>
            <a:ext cx="5700028" cy="563232"/>
          </a:xfrm>
          <a:prstGeom prst="rect">
            <a:avLst/>
          </a:prstGeom>
        </p:spPr>
        <p:txBody>
          <a:bodyPr/>
          <a:lstStyle>
            <a:lvl1pPr defTabSz="759459">
              <a:lnSpc>
                <a:spcPct val="90000"/>
              </a:lnSpc>
              <a:defRPr sz="3128">
                <a:solidFill>
                  <a:srgbClr val="FFFFFF"/>
                </a:solidFill>
              </a:defRPr>
            </a:lvl1pPr>
          </a:lstStyle>
          <a:p>
            <a:pPr/>
            <a:r>
              <a:t>Logo</a:t>
            </a:r>
          </a:p>
        </p:txBody>
      </p:sp>
      <p:sp>
        <p:nvSpPr>
          <p:cNvPr id="174" name="Picture Placeholder 9"/>
          <p:cNvSpPr/>
          <p:nvPr>
            <p:ph type="pic" sz="quarter" idx="27"/>
          </p:nvPr>
        </p:nvSpPr>
        <p:spPr>
          <a:xfrm>
            <a:off x="22110762" y="3222800"/>
            <a:ext cx="1736230" cy="1128664"/>
          </a:xfrm>
          <a:prstGeom prst="rect">
            <a:avLst/>
          </a:prstGeom>
        </p:spPr>
        <p:txBody>
          <a:bodyPr lIns="91439" rIns="91439">
            <a:noAutofit/>
          </a:bodyPr>
          <a:lstStyle/>
          <a:p>
            <a:pPr/>
          </a:p>
        </p:txBody>
      </p:sp>
      <p:sp>
        <p:nvSpPr>
          <p:cNvPr id="175" name="Text Placeholder 14"/>
          <p:cNvSpPr/>
          <p:nvPr>
            <p:ph type="body" sz="quarter" idx="28" hasCustomPrompt="1"/>
          </p:nvPr>
        </p:nvSpPr>
        <p:spPr>
          <a:xfrm>
            <a:off x="20337406" y="4689111"/>
            <a:ext cx="1300883" cy="435826"/>
          </a:xfrm>
          <a:prstGeom prst="rect">
            <a:avLst/>
          </a:prstGeom>
        </p:spPr>
        <p:txBody>
          <a:bodyPr/>
          <a:lstStyle>
            <a:lvl1pPr algn="r">
              <a:lnSpc>
                <a:spcPct val="110000"/>
              </a:lnSpc>
              <a:defRPr sz="2200">
                <a:solidFill>
                  <a:srgbClr val="FFFFFF"/>
                </a:solidFill>
              </a:defRPr>
            </a:lvl1pPr>
          </a:lstStyle>
          <a:p>
            <a:pPr/>
            <a:r>
              <a:t>25 – 37</a:t>
            </a:r>
          </a:p>
        </p:txBody>
      </p:sp>
      <p:sp>
        <p:nvSpPr>
          <p:cNvPr id="176" name="Text Placeholder 14"/>
          <p:cNvSpPr/>
          <p:nvPr>
            <p:ph type="body" sz="quarter" idx="29" hasCustomPrompt="1"/>
          </p:nvPr>
        </p:nvSpPr>
        <p:spPr>
          <a:xfrm>
            <a:off x="6379545" y="4689111"/>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77" name="Text Placeholder 14"/>
          <p:cNvSpPr/>
          <p:nvPr>
            <p:ph type="body" sz="quarter" idx="30" hasCustomPrompt="1"/>
          </p:nvPr>
        </p:nvSpPr>
        <p:spPr>
          <a:xfrm>
            <a:off x="537006" y="4689111"/>
            <a:ext cx="5700028" cy="563232"/>
          </a:xfrm>
          <a:prstGeom prst="rect">
            <a:avLst/>
          </a:prstGeom>
        </p:spPr>
        <p:txBody>
          <a:bodyPr/>
          <a:lstStyle>
            <a:lvl1pPr defTabSz="759459">
              <a:lnSpc>
                <a:spcPct val="90000"/>
              </a:lnSpc>
              <a:defRPr sz="3128">
                <a:solidFill>
                  <a:srgbClr val="FFFFFF"/>
                </a:solidFill>
              </a:defRPr>
            </a:lvl1pPr>
          </a:lstStyle>
          <a:p>
            <a:pPr/>
            <a:r>
              <a:t>Colors</a:t>
            </a:r>
          </a:p>
        </p:txBody>
      </p:sp>
      <p:sp>
        <p:nvSpPr>
          <p:cNvPr id="178" name="Picture Placeholder 13"/>
          <p:cNvSpPr/>
          <p:nvPr>
            <p:ph type="pic" sz="quarter" idx="31"/>
          </p:nvPr>
        </p:nvSpPr>
        <p:spPr>
          <a:xfrm>
            <a:off x="22110762" y="4689111"/>
            <a:ext cx="1736230" cy="1128664"/>
          </a:xfrm>
          <a:prstGeom prst="rect">
            <a:avLst/>
          </a:prstGeom>
        </p:spPr>
        <p:txBody>
          <a:bodyPr lIns="91439" rIns="91439">
            <a:noAutofit/>
          </a:bodyPr>
          <a:lstStyle/>
          <a:p>
            <a:pPr/>
          </a:p>
        </p:txBody>
      </p:sp>
      <p:sp>
        <p:nvSpPr>
          <p:cNvPr id="179" name="Text Placeholder 14"/>
          <p:cNvSpPr/>
          <p:nvPr>
            <p:ph type="body" sz="quarter" idx="32" hasCustomPrompt="1"/>
          </p:nvPr>
        </p:nvSpPr>
        <p:spPr>
          <a:xfrm>
            <a:off x="20337406" y="6155423"/>
            <a:ext cx="1300883" cy="435826"/>
          </a:xfrm>
          <a:prstGeom prst="rect">
            <a:avLst/>
          </a:prstGeom>
        </p:spPr>
        <p:txBody>
          <a:bodyPr/>
          <a:lstStyle>
            <a:lvl1pPr algn="r">
              <a:lnSpc>
                <a:spcPct val="110000"/>
              </a:lnSpc>
              <a:defRPr sz="2200">
                <a:solidFill>
                  <a:srgbClr val="FFFFFF"/>
                </a:solidFill>
              </a:defRPr>
            </a:lvl1pPr>
          </a:lstStyle>
          <a:p>
            <a:pPr/>
            <a:r>
              <a:t>38 – 47</a:t>
            </a:r>
          </a:p>
        </p:txBody>
      </p:sp>
      <p:sp>
        <p:nvSpPr>
          <p:cNvPr id="180" name="Text Placeholder 14"/>
          <p:cNvSpPr/>
          <p:nvPr>
            <p:ph type="body" sz="quarter" idx="33" hasCustomPrompt="1"/>
          </p:nvPr>
        </p:nvSpPr>
        <p:spPr>
          <a:xfrm>
            <a:off x="6379545" y="6155423"/>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81" name="Text Placeholder 14"/>
          <p:cNvSpPr/>
          <p:nvPr>
            <p:ph type="body" sz="quarter" idx="34" hasCustomPrompt="1"/>
          </p:nvPr>
        </p:nvSpPr>
        <p:spPr>
          <a:xfrm>
            <a:off x="537006" y="6155423"/>
            <a:ext cx="5700028" cy="563232"/>
          </a:xfrm>
          <a:prstGeom prst="rect">
            <a:avLst/>
          </a:prstGeom>
        </p:spPr>
        <p:txBody>
          <a:bodyPr/>
          <a:lstStyle>
            <a:lvl1pPr defTabSz="759459">
              <a:lnSpc>
                <a:spcPct val="90000"/>
              </a:lnSpc>
              <a:defRPr sz="3128">
                <a:solidFill>
                  <a:srgbClr val="FFFFFF"/>
                </a:solidFill>
              </a:defRPr>
            </a:lvl1pPr>
          </a:lstStyle>
          <a:p>
            <a:pPr/>
            <a:r>
              <a:t>Typography</a:t>
            </a:r>
          </a:p>
        </p:txBody>
      </p:sp>
      <p:sp>
        <p:nvSpPr>
          <p:cNvPr id="182" name="Picture Placeholder 17"/>
          <p:cNvSpPr/>
          <p:nvPr>
            <p:ph type="pic" sz="quarter" idx="35"/>
          </p:nvPr>
        </p:nvSpPr>
        <p:spPr>
          <a:xfrm>
            <a:off x="22110762" y="6155423"/>
            <a:ext cx="1736230" cy="1128664"/>
          </a:xfrm>
          <a:prstGeom prst="rect">
            <a:avLst/>
          </a:prstGeom>
        </p:spPr>
        <p:txBody>
          <a:bodyPr lIns="91439" rIns="91439">
            <a:noAutofit/>
          </a:bodyPr>
          <a:lstStyle/>
          <a:p>
            <a:pPr/>
          </a:p>
        </p:txBody>
      </p:sp>
      <p:sp>
        <p:nvSpPr>
          <p:cNvPr id="183" name="Text Placeholder 14"/>
          <p:cNvSpPr/>
          <p:nvPr>
            <p:ph type="body" sz="quarter" idx="36" hasCustomPrompt="1"/>
          </p:nvPr>
        </p:nvSpPr>
        <p:spPr>
          <a:xfrm>
            <a:off x="20337406" y="7621734"/>
            <a:ext cx="1300883" cy="435825"/>
          </a:xfrm>
          <a:prstGeom prst="rect">
            <a:avLst/>
          </a:prstGeom>
        </p:spPr>
        <p:txBody>
          <a:bodyPr/>
          <a:lstStyle>
            <a:lvl1pPr algn="r">
              <a:lnSpc>
                <a:spcPct val="110000"/>
              </a:lnSpc>
              <a:defRPr sz="2200">
                <a:solidFill>
                  <a:srgbClr val="FFFFFF"/>
                </a:solidFill>
              </a:defRPr>
            </a:lvl1pPr>
          </a:lstStyle>
          <a:p>
            <a:pPr/>
            <a:r>
              <a:t>48 – 54</a:t>
            </a:r>
          </a:p>
        </p:txBody>
      </p:sp>
      <p:sp>
        <p:nvSpPr>
          <p:cNvPr id="184" name="Text Placeholder 14"/>
          <p:cNvSpPr/>
          <p:nvPr>
            <p:ph type="body" sz="quarter" idx="37" hasCustomPrompt="1"/>
          </p:nvPr>
        </p:nvSpPr>
        <p:spPr>
          <a:xfrm>
            <a:off x="6379545" y="7621734"/>
            <a:ext cx="5472374" cy="435825"/>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85" name="Text Placeholder 14"/>
          <p:cNvSpPr/>
          <p:nvPr>
            <p:ph type="body" sz="quarter" idx="38" hasCustomPrompt="1"/>
          </p:nvPr>
        </p:nvSpPr>
        <p:spPr>
          <a:xfrm>
            <a:off x="537006" y="7621734"/>
            <a:ext cx="5700028" cy="563231"/>
          </a:xfrm>
          <a:prstGeom prst="rect">
            <a:avLst/>
          </a:prstGeom>
        </p:spPr>
        <p:txBody>
          <a:bodyPr/>
          <a:lstStyle>
            <a:lvl1pPr defTabSz="759459">
              <a:lnSpc>
                <a:spcPct val="90000"/>
              </a:lnSpc>
              <a:defRPr sz="3128">
                <a:solidFill>
                  <a:srgbClr val="FFFFFF"/>
                </a:solidFill>
              </a:defRPr>
            </a:lvl1pPr>
          </a:lstStyle>
          <a:p>
            <a:pPr/>
            <a:r>
              <a:t>Design</a:t>
            </a:r>
          </a:p>
        </p:txBody>
      </p:sp>
      <p:sp>
        <p:nvSpPr>
          <p:cNvPr id="186" name="Picture Placeholder 21"/>
          <p:cNvSpPr/>
          <p:nvPr>
            <p:ph type="pic" sz="quarter" idx="39"/>
          </p:nvPr>
        </p:nvSpPr>
        <p:spPr>
          <a:xfrm>
            <a:off x="22110762" y="7621734"/>
            <a:ext cx="1736230" cy="1128663"/>
          </a:xfrm>
          <a:prstGeom prst="rect">
            <a:avLst/>
          </a:prstGeom>
        </p:spPr>
        <p:txBody>
          <a:bodyPr lIns="91439" rIns="91439">
            <a:noAutofit/>
          </a:bodyPr>
          <a:lstStyle/>
          <a:p>
            <a:pPr/>
          </a:p>
        </p:txBody>
      </p:sp>
      <p:sp>
        <p:nvSpPr>
          <p:cNvPr id="187" name="Text Placeholder 14"/>
          <p:cNvSpPr/>
          <p:nvPr>
            <p:ph type="body" sz="quarter" idx="40" hasCustomPrompt="1"/>
          </p:nvPr>
        </p:nvSpPr>
        <p:spPr>
          <a:xfrm>
            <a:off x="20337406" y="9088045"/>
            <a:ext cx="1300883" cy="435826"/>
          </a:xfrm>
          <a:prstGeom prst="rect">
            <a:avLst/>
          </a:prstGeom>
        </p:spPr>
        <p:txBody>
          <a:bodyPr/>
          <a:lstStyle>
            <a:lvl1pPr algn="r">
              <a:lnSpc>
                <a:spcPct val="110000"/>
              </a:lnSpc>
              <a:defRPr sz="2200">
                <a:solidFill>
                  <a:srgbClr val="FFFFFF"/>
                </a:solidFill>
              </a:defRPr>
            </a:lvl1pPr>
          </a:lstStyle>
          <a:p>
            <a:pPr/>
            <a:r>
              <a:t>55 – 60</a:t>
            </a:r>
          </a:p>
        </p:txBody>
      </p:sp>
      <p:sp>
        <p:nvSpPr>
          <p:cNvPr id="188" name="Text Placeholder 14"/>
          <p:cNvSpPr/>
          <p:nvPr>
            <p:ph type="body" sz="quarter" idx="41" hasCustomPrompt="1"/>
          </p:nvPr>
        </p:nvSpPr>
        <p:spPr>
          <a:xfrm>
            <a:off x="6379545" y="9088045"/>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89" name="Text Placeholder 14"/>
          <p:cNvSpPr/>
          <p:nvPr>
            <p:ph type="body" sz="quarter" idx="42" hasCustomPrompt="1"/>
          </p:nvPr>
        </p:nvSpPr>
        <p:spPr>
          <a:xfrm>
            <a:off x="537006" y="9088045"/>
            <a:ext cx="5700028" cy="563232"/>
          </a:xfrm>
          <a:prstGeom prst="rect">
            <a:avLst/>
          </a:prstGeom>
        </p:spPr>
        <p:txBody>
          <a:bodyPr/>
          <a:lstStyle>
            <a:lvl1pPr defTabSz="759459">
              <a:lnSpc>
                <a:spcPct val="90000"/>
              </a:lnSpc>
              <a:defRPr sz="3128">
                <a:solidFill>
                  <a:srgbClr val="FFFFFF"/>
                </a:solidFill>
              </a:defRPr>
            </a:lvl1pPr>
          </a:lstStyle>
          <a:p>
            <a:pPr/>
            <a:r>
              <a:t>Photography</a:t>
            </a:r>
          </a:p>
        </p:txBody>
      </p:sp>
      <p:sp>
        <p:nvSpPr>
          <p:cNvPr id="190" name="Picture Placeholder 25"/>
          <p:cNvSpPr/>
          <p:nvPr>
            <p:ph type="pic" sz="quarter" idx="43"/>
          </p:nvPr>
        </p:nvSpPr>
        <p:spPr>
          <a:xfrm>
            <a:off x="22110762" y="9088045"/>
            <a:ext cx="1736230" cy="1128664"/>
          </a:xfrm>
          <a:prstGeom prst="rect">
            <a:avLst/>
          </a:prstGeom>
        </p:spPr>
        <p:txBody>
          <a:bodyPr lIns="91439" rIns="91439">
            <a:noAutofit/>
          </a:bodyPr>
          <a:lstStyle/>
          <a:p>
            <a:pPr/>
          </a:p>
        </p:txBody>
      </p:sp>
      <p:sp>
        <p:nvSpPr>
          <p:cNvPr id="191" name="Text Placeholder 14"/>
          <p:cNvSpPr/>
          <p:nvPr>
            <p:ph type="body" sz="quarter" idx="44" hasCustomPrompt="1"/>
          </p:nvPr>
        </p:nvSpPr>
        <p:spPr>
          <a:xfrm>
            <a:off x="20337406" y="10621620"/>
            <a:ext cx="1300883" cy="435826"/>
          </a:xfrm>
          <a:prstGeom prst="rect">
            <a:avLst/>
          </a:prstGeom>
        </p:spPr>
        <p:txBody>
          <a:bodyPr/>
          <a:lstStyle>
            <a:lvl1pPr algn="r">
              <a:lnSpc>
                <a:spcPct val="110000"/>
              </a:lnSpc>
              <a:defRPr sz="2200">
                <a:solidFill>
                  <a:srgbClr val="FFFFFF"/>
                </a:solidFill>
              </a:defRPr>
            </a:lvl1pPr>
          </a:lstStyle>
          <a:p>
            <a:pPr/>
            <a:r>
              <a:t>61 – 69</a:t>
            </a:r>
          </a:p>
        </p:txBody>
      </p:sp>
      <p:sp>
        <p:nvSpPr>
          <p:cNvPr id="192" name="Text Placeholder 14"/>
          <p:cNvSpPr/>
          <p:nvPr>
            <p:ph type="body" sz="quarter" idx="45" hasCustomPrompt="1"/>
          </p:nvPr>
        </p:nvSpPr>
        <p:spPr>
          <a:xfrm>
            <a:off x="6379545" y="10636177"/>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93" name="Text Placeholder 14"/>
          <p:cNvSpPr/>
          <p:nvPr>
            <p:ph type="body" sz="quarter" idx="46" hasCustomPrompt="1"/>
          </p:nvPr>
        </p:nvSpPr>
        <p:spPr>
          <a:xfrm>
            <a:off x="537006" y="10636177"/>
            <a:ext cx="5700028" cy="563232"/>
          </a:xfrm>
          <a:prstGeom prst="rect">
            <a:avLst/>
          </a:prstGeom>
        </p:spPr>
        <p:txBody>
          <a:bodyPr/>
          <a:lstStyle>
            <a:lvl1pPr defTabSz="759459">
              <a:lnSpc>
                <a:spcPct val="90000"/>
              </a:lnSpc>
              <a:defRPr sz="3128">
                <a:solidFill>
                  <a:srgbClr val="FFFFFF"/>
                </a:solidFill>
              </a:defRPr>
            </a:lvl1pPr>
          </a:lstStyle>
          <a:p>
            <a:pPr/>
            <a:r>
              <a:t>Tone of voice</a:t>
            </a:r>
          </a:p>
        </p:txBody>
      </p:sp>
      <p:sp>
        <p:nvSpPr>
          <p:cNvPr id="194" name="Picture Placeholder 29"/>
          <p:cNvSpPr/>
          <p:nvPr>
            <p:ph type="pic" sz="quarter" idx="47"/>
          </p:nvPr>
        </p:nvSpPr>
        <p:spPr>
          <a:xfrm>
            <a:off x="22110762" y="10621620"/>
            <a:ext cx="1736230" cy="1128664"/>
          </a:xfrm>
          <a:prstGeom prst="rect">
            <a:avLst/>
          </a:prstGeom>
        </p:spPr>
        <p:txBody>
          <a:bodyPr lIns="91439" rIns="91439">
            <a:noAutofit/>
          </a:bodyPr>
          <a:lstStyle/>
          <a:p>
            <a:pPr/>
          </a:p>
        </p:txBody>
      </p:sp>
      <p:sp>
        <p:nvSpPr>
          <p:cNvPr id="195" name="Text Placeholder 14"/>
          <p:cNvSpPr/>
          <p:nvPr>
            <p:ph type="body" sz="quarter" idx="48" hasCustomPrompt="1"/>
          </p:nvPr>
        </p:nvSpPr>
        <p:spPr>
          <a:xfrm>
            <a:off x="20337406" y="12020666"/>
            <a:ext cx="1300883" cy="435826"/>
          </a:xfrm>
          <a:prstGeom prst="rect">
            <a:avLst/>
          </a:prstGeom>
        </p:spPr>
        <p:txBody>
          <a:bodyPr/>
          <a:lstStyle>
            <a:lvl1pPr algn="r">
              <a:lnSpc>
                <a:spcPct val="110000"/>
              </a:lnSpc>
              <a:defRPr sz="2200">
                <a:solidFill>
                  <a:srgbClr val="FFFFFF"/>
                </a:solidFill>
              </a:defRPr>
            </a:lvl1pPr>
          </a:lstStyle>
          <a:p>
            <a:pPr/>
            <a:r>
              <a:t>70 – 73</a:t>
            </a:r>
          </a:p>
        </p:txBody>
      </p:sp>
      <p:sp>
        <p:nvSpPr>
          <p:cNvPr id="196" name="Text Placeholder 14"/>
          <p:cNvSpPr/>
          <p:nvPr>
            <p:ph type="body" sz="quarter" idx="49" hasCustomPrompt="1"/>
          </p:nvPr>
        </p:nvSpPr>
        <p:spPr>
          <a:xfrm>
            <a:off x="6379545" y="12020666"/>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97" name="Text Placeholder 14"/>
          <p:cNvSpPr/>
          <p:nvPr>
            <p:ph type="body" sz="quarter" idx="50" hasCustomPrompt="1"/>
          </p:nvPr>
        </p:nvSpPr>
        <p:spPr>
          <a:xfrm>
            <a:off x="537006" y="12020666"/>
            <a:ext cx="5700028" cy="563232"/>
          </a:xfrm>
          <a:prstGeom prst="rect">
            <a:avLst/>
          </a:prstGeom>
        </p:spPr>
        <p:txBody>
          <a:bodyPr/>
          <a:lstStyle>
            <a:lvl1pPr defTabSz="759459">
              <a:lnSpc>
                <a:spcPct val="90000"/>
              </a:lnSpc>
              <a:defRPr sz="3128">
                <a:solidFill>
                  <a:srgbClr val="FFFFFF"/>
                </a:solidFill>
              </a:defRPr>
            </a:lvl1pPr>
          </a:lstStyle>
          <a:p>
            <a:pPr/>
            <a:r>
              <a:t>Overview</a:t>
            </a:r>
          </a:p>
        </p:txBody>
      </p:sp>
      <p:sp>
        <p:nvSpPr>
          <p:cNvPr id="198" name="Picture Placeholder 33"/>
          <p:cNvSpPr/>
          <p:nvPr>
            <p:ph type="pic" sz="quarter" idx="51"/>
          </p:nvPr>
        </p:nvSpPr>
        <p:spPr>
          <a:xfrm>
            <a:off x="22110762" y="12020666"/>
            <a:ext cx="1736230" cy="1128664"/>
          </a:xfrm>
          <a:prstGeom prst="rect">
            <a:avLst/>
          </a:prstGeom>
        </p:spPr>
        <p:txBody>
          <a:bodyPr lIns="91439" rIns="91439">
            <a:noAutofit/>
          </a:bodyPr>
          <a:lstStyle/>
          <a:p>
            <a:pPr/>
          </a:p>
        </p:txBody>
      </p:sp>
      <p:sp>
        <p:nvSpPr>
          <p:cNvPr id="19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5 colors) 2 – Dark">
    <p:bg>
      <p:bgPr>
        <a:solidFill>
          <a:srgbClr val="000000"/>
        </a:solidFill>
      </p:bgPr>
    </p:bg>
    <p:spTree>
      <p:nvGrpSpPr>
        <p:cNvPr id="1" name=""/>
        <p:cNvGrpSpPr/>
        <p:nvPr/>
      </p:nvGrpSpPr>
      <p:grpSpPr>
        <a:xfrm>
          <a:off x="0" y="0"/>
          <a:ext cx="0" cy="0"/>
          <a:chOff x="0" y="0"/>
          <a:chExt cx="0" cy="0"/>
        </a:xfrm>
      </p:grpSpPr>
      <p:sp>
        <p:nvSpPr>
          <p:cNvPr id="1556" name="Rounded Rectangle"/>
          <p:cNvSpPr/>
          <p:nvPr/>
        </p:nvSpPr>
        <p:spPr>
          <a:xfrm>
            <a:off x="6435356" y="508000"/>
            <a:ext cx="17411724" cy="12700000"/>
          </a:xfrm>
          <a:prstGeom prst="roundRect">
            <a:avLst>
              <a:gd name="adj" fmla="val 1524"/>
            </a:avLst>
          </a:prstGeom>
          <a:solidFill>
            <a:srgbClr val="FFFFFF">
              <a:alpha val="8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557" name="Body Level One…"/>
          <p:cNvSpPr txBox="1"/>
          <p:nvPr>
            <p:ph type="body" sz="quarter" idx="1"/>
          </p:nvPr>
        </p:nvSpPr>
        <p:spPr>
          <a:xfrm>
            <a:off x="6955472" y="949219"/>
            <a:ext cx="16371491" cy="2286892"/>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558" name="Rounded Rectangle"/>
          <p:cNvSpPr/>
          <p:nvPr>
            <p:ph type="body" sz="quarter" idx="21"/>
          </p:nvPr>
        </p:nvSpPr>
        <p:spPr>
          <a:xfrm>
            <a:off x="7013263" y="3389679"/>
            <a:ext cx="16255909" cy="2171309"/>
          </a:xfrm>
          <a:prstGeom prst="rect">
            <a:avLst/>
          </a:prstGeom>
          <a:solidFill>
            <a:srgbClr val="76AEEA"/>
          </a:solidFill>
        </p:spPr>
        <p:txBody>
          <a:bodyPr anchor="ctr"/>
          <a:lstStyle/>
          <a:p>
            <a:pPr/>
          </a:p>
        </p:txBody>
      </p:sp>
      <p:sp>
        <p:nvSpPr>
          <p:cNvPr id="1559" name="Rounded Rectangle"/>
          <p:cNvSpPr/>
          <p:nvPr>
            <p:ph type="body" sz="quarter" idx="22"/>
          </p:nvPr>
        </p:nvSpPr>
        <p:spPr>
          <a:xfrm>
            <a:off x="7012572" y="5771655"/>
            <a:ext cx="16257291" cy="2172689"/>
          </a:xfrm>
          <a:prstGeom prst="rect">
            <a:avLst/>
          </a:prstGeom>
          <a:solidFill>
            <a:srgbClr val="C94B38"/>
          </a:solidFill>
        </p:spPr>
        <p:txBody>
          <a:bodyPr anchor="ctr"/>
          <a:lstStyle/>
          <a:p>
            <a:pPr/>
          </a:p>
        </p:txBody>
      </p:sp>
      <p:sp>
        <p:nvSpPr>
          <p:cNvPr id="1560" name="Rounded Rectangle"/>
          <p:cNvSpPr/>
          <p:nvPr>
            <p:ph type="body" sz="quarter" idx="23"/>
          </p:nvPr>
        </p:nvSpPr>
        <p:spPr>
          <a:xfrm>
            <a:off x="7014695" y="8156446"/>
            <a:ext cx="16253045" cy="2168443"/>
          </a:xfrm>
          <a:prstGeom prst="rect">
            <a:avLst/>
          </a:prstGeom>
          <a:solidFill>
            <a:srgbClr val="D8B958"/>
          </a:solidFill>
        </p:spPr>
        <p:txBody>
          <a:bodyPr anchor="ctr"/>
          <a:lstStyle/>
          <a:p>
            <a:pPr/>
          </a:p>
        </p:txBody>
      </p:sp>
      <p:sp>
        <p:nvSpPr>
          <p:cNvPr id="1561" name="Rounded Rectangle"/>
          <p:cNvSpPr/>
          <p:nvPr>
            <p:ph type="body" sz="quarter" idx="24"/>
          </p:nvPr>
        </p:nvSpPr>
        <p:spPr>
          <a:xfrm>
            <a:off x="7011789" y="10536206"/>
            <a:ext cx="16258858" cy="2174257"/>
          </a:xfrm>
          <a:prstGeom prst="rect">
            <a:avLst/>
          </a:prstGeom>
          <a:solidFill>
            <a:srgbClr val="DB7996"/>
          </a:solidFill>
        </p:spPr>
        <p:txBody>
          <a:bodyPr anchor="ctr"/>
          <a:lstStyle/>
          <a:p>
            <a:pPr/>
          </a:p>
        </p:txBody>
      </p:sp>
      <p:sp>
        <p:nvSpPr>
          <p:cNvPr id="1562" name="Text Placeholder 14"/>
          <p:cNvSpPr/>
          <p:nvPr>
            <p:ph type="body" sz="quarter" idx="25"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563" name="Text Placeholder 14"/>
          <p:cNvSpPr/>
          <p:nvPr>
            <p:ph type="body" sz="quarter" idx="26" hasCustomPrompt="1"/>
          </p:nvPr>
        </p:nvSpPr>
        <p:spPr>
          <a:xfrm>
            <a:off x="7284366" y="1732533"/>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564" name="Text Placeholder 14"/>
          <p:cNvSpPr/>
          <p:nvPr>
            <p:ph type="body" sz="quarter" idx="27" hasCustomPrompt="1"/>
          </p:nvPr>
        </p:nvSpPr>
        <p:spPr>
          <a:xfrm>
            <a:off x="7284366" y="4115201"/>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565" name="Text Placeholder 14"/>
          <p:cNvSpPr/>
          <p:nvPr>
            <p:ph type="body" sz="quarter" idx="28" hasCustomPrompt="1"/>
          </p:nvPr>
        </p:nvSpPr>
        <p:spPr>
          <a:xfrm>
            <a:off x="7284366" y="6497868"/>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566" name="Text Placeholder 14"/>
          <p:cNvSpPr/>
          <p:nvPr>
            <p:ph type="body" sz="quarter" idx="29" hasCustomPrompt="1"/>
          </p:nvPr>
        </p:nvSpPr>
        <p:spPr>
          <a:xfrm>
            <a:off x="7284366" y="8880536"/>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567" name="Text Placeholder 14"/>
          <p:cNvSpPr/>
          <p:nvPr>
            <p:ph type="body" sz="quarter" idx="30" hasCustomPrompt="1"/>
          </p:nvPr>
        </p:nvSpPr>
        <p:spPr>
          <a:xfrm>
            <a:off x="7284366" y="11267582"/>
            <a:ext cx="4981907"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56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569" name="Text Placeholder 14"/>
          <p:cNvSpPr/>
          <p:nvPr>
            <p:ph type="body" sz="quarter" idx="3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570" name="PaletteSecondary"/>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PaletteSecondary</a:t>
            </a:r>
          </a:p>
        </p:txBody>
      </p:sp>
    </p:spTree>
  </p:cSld>
  <p:clrMapOvr>
    <a:masterClrMapping/>
  </p:clrMapOvr>
  <p:transition xmlns:p14="http://schemas.microsoft.com/office/powerpoint/2010/main" spd="med" advClick="1"/>
</p:sldLayout>
</file>

<file path=ppt/slideLayouts/slideLayout9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ull palette 1">
    <p:spTree>
      <p:nvGrpSpPr>
        <p:cNvPr id="1" name=""/>
        <p:cNvGrpSpPr/>
        <p:nvPr/>
      </p:nvGrpSpPr>
      <p:grpSpPr>
        <a:xfrm>
          <a:off x="0" y="0"/>
          <a:ext cx="0" cy="0"/>
          <a:chOff x="0" y="0"/>
          <a:chExt cx="0" cy="0"/>
        </a:xfrm>
      </p:grpSpPr>
      <p:sp>
        <p:nvSpPr>
          <p:cNvPr id="1577" name="Rounded Rectangle"/>
          <p:cNvSpPr/>
          <p:nvPr/>
        </p:nvSpPr>
        <p:spPr>
          <a:xfrm>
            <a:off x="6502031" y="352301"/>
            <a:ext cx="17411724" cy="12700001"/>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578" name="Body Level One…"/>
          <p:cNvSpPr txBox="1"/>
          <p:nvPr>
            <p:ph type="body" sz="quarter" idx="1" hasCustomPrompt="1"/>
          </p:nvPr>
        </p:nvSpPr>
        <p:spPr>
          <a:xfrm>
            <a:off x="6940694" y="5141502"/>
            <a:ext cx="2021842" cy="307778"/>
          </a:xfrm>
          <a:prstGeom prst="rect">
            <a:avLst/>
          </a:prstGeom>
        </p:spPr>
        <p:txBody>
          <a:bodyPr lIns="0" tIns="0" rIns="0" bIns="0"/>
          <a:lstStyle>
            <a:lvl1pPr marL="14400" indent="-28800">
              <a:spcBef>
                <a:spcPts val="200"/>
              </a:spcBef>
              <a:defRPr sz="2000"/>
            </a:lvl1pPr>
            <a:lvl2pPr marL="14400" indent="-14400">
              <a:spcBef>
                <a:spcPts val="200"/>
              </a:spcBef>
              <a:defRPr sz="2000"/>
            </a:lvl2pPr>
            <a:lvl3pPr marL="14400" indent="-14400">
              <a:spcBef>
                <a:spcPts val="200"/>
              </a:spcBef>
              <a:defRPr sz="2000"/>
            </a:lvl3pPr>
            <a:lvl4pPr marL="14400" indent="-14400">
              <a:spcBef>
                <a:spcPts val="200"/>
              </a:spcBef>
              <a:defRPr sz="2000"/>
            </a:lvl4pPr>
            <a:lvl5pPr marL="14400" indent="-14400">
              <a:spcBef>
                <a:spcPts val="200"/>
              </a:spcBef>
              <a:defRPr sz="2000"/>
            </a:lvl5pPr>
          </a:lstStyle>
          <a:p>
            <a:pPr/>
            <a:r>
              <a:t>Secondary</a:t>
            </a:r>
          </a:p>
          <a:p>
            <a:pPr lvl="1"/>
            <a:r>
              <a:t/>
            </a:r>
          </a:p>
          <a:p>
            <a:pPr lvl="2"/>
            <a:r>
              <a:t/>
            </a:r>
          </a:p>
          <a:p>
            <a:pPr lvl="3"/>
            <a:r>
              <a:t/>
            </a:r>
          </a:p>
          <a:p>
            <a:pPr lvl="4"/>
            <a:r>
              <a:t/>
            </a:r>
          </a:p>
        </p:txBody>
      </p:sp>
      <p:sp>
        <p:nvSpPr>
          <p:cNvPr id="1579" name="Text Placeholder 14"/>
          <p:cNvSpPr/>
          <p:nvPr>
            <p:ph type="body" sz="quarter" idx="21" hasCustomPrompt="1"/>
          </p:nvPr>
        </p:nvSpPr>
        <p:spPr>
          <a:xfrm>
            <a:off x="6940694" y="5678037"/>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1580" name="Circle"/>
          <p:cNvSpPr/>
          <p:nvPr>
            <p:ph type="body" sz="quarter" idx="22"/>
          </p:nvPr>
        </p:nvSpPr>
        <p:spPr>
          <a:xfrm>
            <a:off x="17811484" y="1550706"/>
            <a:ext cx="2098109" cy="2098109"/>
          </a:xfrm>
          <a:prstGeom prst="rect">
            <a:avLst/>
          </a:prstGeom>
          <a:solidFill>
            <a:srgbClr val="FFFFFF"/>
          </a:solidFill>
        </p:spPr>
        <p:txBody>
          <a:bodyPr anchor="ctr"/>
          <a:lstStyle/>
          <a:p>
            <a:pPr/>
          </a:p>
        </p:txBody>
      </p:sp>
      <p:sp>
        <p:nvSpPr>
          <p:cNvPr id="1581" name="Circle"/>
          <p:cNvSpPr/>
          <p:nvPr>
            <p:ph type="body" sz="quarter" idx="23"/>
          </p:nvPr>
        </p:nvSpPr>
        <p:spPr>
          <a:xfrm>
            <a:off x="21159421" y="1550706"/>
            <a:ext cx="2098109" cy="2098109"/>
          </a:xfrm>
          <a:prstGeom prst="rect">
            <a:avLst/>
          </a:prstGeom>
          <a:solidFill>
            <a:srgbClr val="1A1A1C"/>
          </a:solidFill>
        </p:spPr>
        <p:txBody>
          <a:bodyPr anchor="ctr"/>
          <a:lstStyle/>
          <a:p>
            <a:pPr/>
          </a:p>
        </p:txBody>
      </p:sp>
      <p:sp>
        <p:nvSpPr>
          <p:cNvPr id="1582" name="Circle"/>
          <p:cNvSpPr/>
          <p:nvPr>
            <p:ph type="body" sz="quarter" idx="24"/>
          </p:nvPr>
        </p:nvSpPr>
        <p:spPr>
          <a:xfrm>
            <a:off x="17811484" y="5434265"/>
            <a:ext cx="2098109" cy="2098109"/>
          </a:xfrm>
          <a:prstGeom prst="rect">
            <a:avLst/>
          </a:prstGeom>
          <a:solidFill>
            <a:srgbClr val="CCCDD1"/>
          </a:solidFill>
        </p:spPr>
        <p:txBody>
          <a:bodyPr anchor="ctr"/>
          <a:lstStyle/>
          <a:p>
            <a:pPr/>
          </a:p>
        </p:txBody>
      </p:sp>
      <p:sp>
        <p:nvSpPr>
          <p:cNvPr id="1583" name="Circle"/>
          <p:cNvSpPr/>
          <p:nvPr>
            <p:ph type="body" sz="quarter" idx="25"/>
          </p:nvPr>
        </p:nvSpPr>
        <p:spPr>
          <a:xfrm>
            <a:off x="14463546" y="5434265"/>
            <a:ext cx="2098110" cy="2098109"/>
          </a:xfrm>
          <a:prstGeom prst="rect">
            <a:avLst/>
          </a:prstGeom>
          <a:solidFill>
            <a:srgbClr val="8C9095"/>
          </a:solidFill>
        </p:spPr>
        <p:txBody>
          <a:bodyPr anchor="ctr"/>
          <a:lstStyle/>
          <a:p>
            <a:pPr/>
          </a:p>
        </p:txBody>
      </p:sp>
      <p:sp>
        <p:nvSpPr>
          <p:cNvPr id="1584" name="Circle"/>
          <p:cNvSpPr/>
          <p:nvPr>
            <p:ph type="body" sz="quarter" idx="26"/>
          </p:nvPr>
        </p:nvSpPr>
        <p:spPr>
          <a:xfrm>
            <a:off x="21159421" y="9472626"/>
            <a:ext cx="2098109" cy="2098109"/>
          </a:xfrm>
          <a:prstGeom prst="rect">
            <a:avLst/>
          </a:prstGeom>
          <a:solidFill>
            <a:srgbClr val="C94B38"/>
          </a:solidFill>
        </p:spPr>
        <p:txBody>
          <a:bodyPr anchor="ctr"/>
          <a:lstStyle/>
          <a:p>
            <a:pPr/>
          </a:p>
        </p:txBody>
      </p:sp>
      <p:sp>
        <p:nvSpPr>
          <p:cNvPr id="1585" name="Circle"/>
          <p:cNvSpPr/>
          <p:nvPr>
            <p:ph type="body" sz="quarter" idx="27"/>
          </p:nvPr>
        </p:nvSpPr>
        <p:spPr>
          <a:xfrm>
            <a:off x="17811484" y="9472626"/>
            <a:ext cx="2098109" cy="2098109"/>
          </a:xfrm>
          <a:prstGeom prst="rect">
            <a:avLst/>
          </a:prstGeom>
          <a:solidFill>
            <a:srgbClr val="76AEEA"/>
          </a:solidFill>
        </p:spPr>
        <p:txBody>
          <a:bodyPr anchor="ctr"/>
          <a:lstStyle/>
          <a:p>
            <a:pPr/>
          </a:p>
        </p:txBody>
      </p:sp>
      <p:sp>
        <p:nvSpPr>
          <p:cNvPr id="1586" name="Circle"/>
          <p:cNvSpPr/>
          <p:nvPr>
            <p:ph type="body" sz="quarter" idx="28"/>
          </p:nvPr>
        </p:nvSpPr>
        <p:spPr>
          <a:xfrm>
            <a:off x="21159421" y="5511666"/>
            <a:ext cx="2098109" cy="2098109"/>
          </a:xfrm>
          <a:prstGeom prst="rect">
            <a:avLst/>
          </a:prstGeom>
          <a:solidFill>
            <a:srgbClr val="E5E6E7"/>
          </a:solidFill>
        </p:spPr>
        <p:txBody>
          <a:bodyPr anchor="ctr"/>
          <a:lstStyle/>
          <a:p>
            <a:pPr/>
          </a:p>
        </p:txBody>
      </p:sp>
      <p:sp>
        <p:nvSpPr>
          <p:cNvPr id="1587" name="Circle"/>
          <p:cNvSpPr/>
          <p:nvPr>
            <p:ph type="body" sz="quarter" idx="29"/>
          </p:nvPr>
        </p:nvSpPr>
        <p:spPr>
          <a:xfrm>
            <a:off x="14463546" y="9533802"/>
            <a:ext cx="2098110" cy="2098110"/>
          </a:xfrm>
          <a:prstGeom prst="rect">
            <a:avLst/>
          </a:prstGeom>
          <a:solidFill>
            <a:srgbClr val="649F49"/>
          </a:solidFill>
        </p:spPr>
        <p:txBody>
          <a:bodyPr anchor="ctr"/>
          <a:lstStyle/>
          <a:p>
            <a:pPr/>
          </a:p>
        </p:txBody>
      </p:sp>
      <p:sp>
        <p:nvSpPr>
          <p:cNvPr id="1588"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589" name="Text Placeholder 14"/>
          <p:cNvSpPr/>
          <p:nvPr>
            <p:ph type="body" sz="quarter" idx="31"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lvl1pPr>
          </a:lstStyle>
          <a:p>
            <a:pPr/>
            <a:r>
              <a:t>Primary</a:t>
            </a:r>
          </a:p>
        </p:txBody>
      </p:sp>
      <p:sp>
        <p:nvSpPr>
          <p:cNvPr id="1590" name="Text Placeholder 14"/>
          <p:cNvSpPr/>
          <p:nvPr>
            <p:ph type="body" sz="quarter" idx="32"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1591" name="Text Placeholder 14"/>
          <p:cNvSpPr/>
          <p:nvPr>
            <p:ph type="body" sz="quarter" idx="33" hasCustomPrompt="1"/>
          </p:nvPr>
        </p:nvSpPr>
        <p:spPr>
          <a:xfrm>
            <a:off x="6940694" y="9320042"/>
            <a:ext cx="2021841" cy="307778"/>
          </a:xfrm>
          <a:prstGeom prst="rect">
            <a:avLst/>
          </a:prstGeom>
        </p:spPr>
        <p:txBody>
          <a:bodyPr lIns="0" tIns="0" rIns="0" bIns="0"/>
          <a:lstStyle>
            <a:lvl1pPr marL="14256" indent="-28512" defTabSz="817244">
              <a:spcBef>
                <a:spcPts val="100"/>
              </a:spcBef>
              <a:defRPr sz="1979"/>
            </a:lvl1pPr>
          </a:lstStyle>
          <a:p>
            <a:pPr/>
            <a:r>
              <a:t>Tertiary</a:t>
            </a:r>
          </a:p>
        </p:txBody>
      </p:sp>
      <p:sp>
        <p:nvSpPr>
          <p:cNvPr id="1592" name="Text Placeholder 14"/>
          <p:cNvSpPr/>
          <p:nvPr>
            <p:ph type="body" sz="quarter" idx="34" hasCustomPrompt="1"/>
          </p:nvPr>
        </p:nvSpPr>
        <p:spPr>
          <a:xfrm>
            <a:off x="6940694" y="9891169"/>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1593" name="Text Placeholder 14"/>
          <p:cNvSpPr/>
          <p:nvPr>
            <p:ph type="body" sz="quarter" idx="35" hasCustomPrompt="1"/>
          </p:nvPr>
        </p:nvSpPr>
        <p:spPr>
          <a:xfrm>
            <a:off x="17848257" y="4365673"/>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#FFFFFF</a:t>
            </a:r>
          </a:p>
        </p:txBody>
      </p:sp>
      <p:sp>
        <p:nvSpPr>
          <p:cNvPr id="1594" name="Text Placeholder 14"/>
          <p:cNvSpPr/>
          <p:nvPr>
            <p:ph type="body" sz="quarter" idx="36" hasCustomPrompt="1"/>
          </p:nvPr>
        </p:nvSpPr>
        <p:spPr>
          <a:xfrm>
            <a:off x="21196194" y="4365673"/>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#1A1A1C</a:t>
            </a:r>
          </a:p>
        </p:txBody>
      </p:sp>
      <p:sp>
        <p:nvSpPr>
          <p:cNvPr id="1595" name="Text Placeholder 14"/>
          <p:cNvSpPr/>
          <p:nvPr>
            <p:ph type="body" sz="quarter" idx="37" hasCustomPrompt="1"/>
          </p:nvPr>
        </p:nvSpPr>
        <p:spPr>
          <a:xfrm>
            <a:off x="17848257" y="8249231"/>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#CCCDD1</a:t>
            </a:r>
          </a:p>
        </p:txBody>
      </p:sp>
      <p:sp>
        <p:nvSpPr>
          <p:cNvPr id="1596" name="Text Placeholder 14"/>
          <p:cNvSpPr/>
          <p:nvPr>
            <p:ph type="body" sz="quarter" idx="38" hasCustomPrompt="1"/>
          </p:nvPr>
        </p:nvSpPr>
        <p:spPr>
          <a:xfrm>
            <a:off x="21196194" y="8249231"/>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#E5E6E7</a:t>
            </a:r>
          </a:p>
        </p:txBody>
      </p:sp>
      <p:sp>
        <p:nvSpPr>
          <p:cNvPr id="1597" name="Text Placeholder 14"/>
          <p:cNvSpPr/>
          <p:nvPr>
            <p:ph type="body" sz="quarter" idx="39" hasCustomPrompt="1"/>
          </p:nvPr>
        </p:nvSpPr>
        <p:spPr>
          <a:xfrm>
            <a:off x="17848257" y="12274467"/>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#76AEEA</a:t>
            </a:r>
          </a:p>
        </p:txBody>
      </p:sp>
      <p:sp>
        <p:nvSpPr>
          <p:cNvPr id="1598" name="Text Placeholder 14"/>
          <p:cNvSpPr/>
          <p:nvPr>
            <p:ph type="body" sz="quarter" idx="40" hasCustomPrompt="1"/>
          </p:nvPr>
        </p:nvSpPr>
        <p:spPr>
          <a:xfrm>
            <a:off x="21196194" y="12274467"/>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#E5E6E7</a:t>
            </a:r>
          </a:p>
        </p:txBody>
      </p:sp>
      <p:sp>
        <p:nvSpPr>
          <p:cNvPr id="1599" name="Text Placeholder 14"/>
          <p:cNvSpPr/>
          <p:nvPr>
            <p:ph type="body" sz="quarter" idx="41" hasCustomPrompt="1"/>
          </p:nvPr>
        </p:nvSpPr>
        <p:spPr>
          <a:xfrm>
            <a:off x="14501680" y="8249231"/>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#8C9095</a:t>
            </a:r>
          </a:p>
        </p:txBody>
      </p:sp>
      <p:sp>
        <p:nvSpPr>
          <p:cNvPr id="1600" name="Text Placeholder 14"/>
          <p:cNvSpPr/>
          <p:nvPr>
            <p:ph type="body" sz="quarter" idx="42" hasCustomPrompt="1"/>
          </p:nvPr>
        </p:nvSpPr>
        <p:spPr>
          <a:xfrm>
            <a:off x="14501680" y="12274467"/>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#649F49</a:t>
            </a:r>
          </a:p>
        </p:txBody>
      </p:sp>
      <p:sp>
        <p:nvSpPr>
          <p:cNvPr id="16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602" name="Text Placeholder 14"/>
          <p:cNvSpPr/>
          <p:nvPr>
            <p:ph type="body" sz="quarter" idx="43"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603" name="Full palet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Full palette</a:t>
            </a:r>
          </a:p>
        </p:txBody>
      </p:sp>
    </p:spTree>
  </p:cSld>
  <p:clrMapOvr>
    <a:masterClrMapping/>
  </p:clrMapOvr>
  <p:transition xmlns:p14="http://schemas.microsoft.com/office/powerpoint/2010/main" spd="med" advClick="1"/>
</p:sldLayout>
</file>

<file path=ppt/slideLayouts/slideLayout9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ull palette 1 – Grey">
    <p:bg>
      <p:bgPr>
        <a:solidFill>
          <a:srgbClr val="CCCDD1"/>
        </a:solidFill>
      </p:bgPr>
    </p:bg>
    <p:spTree>
      <p:nvGrpSpPr>
        <p:cNvPr id="1" name=""/>
        <p:cNvGrpSpPr/>
        <p:nvPr/>
      </p:nvGrpSpPr>
      <p:grpSpPr>
        <a:xfrm>
          <a:off x="0" y="0"/>
          <a:ext cx="0" cy="0"/>
          <a:chOff x="0" y="0"/>
          <a:chExt cx="0" cy="0"/>
        </a:xfrm>
      </p:grpSpPr>
      <p:sp>
        <p:nvSpPr>
          <p:cNvPr id="1610" name="Rounded Rectangle"/>
          <p:cNvSpPr/>
          <p:nvPr/>
        </p:nvSpPr>
        <p:spPr>
          <a:xfrm>
            <a:off x="6502031" y="352301"/>
            <a:ext cx="17411724" cy="12700001"/>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611" name="Body Level One…"/>
          <p:cNvSpPr txBox="1"/>
          <p:nvPr>
            <p:ph type="body" sz="quarter" idx="1"/>
          </p:nvPr>
        </p:nvSpPr>
        <p:spPr>
          <a:xfrm>
            <a:off x="17376951" y="1116174"/>
            <a:ext cx="2967175" cy="2967174"/>
          </a:xfrm>
          <a:prstGeom prst="rect">
            <a:avLst/>
          </a:prstGeom>
          <a:solidFill>
            <a:srgbClr val="FFFFFF"/>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612" name="Circle"/>
          <p:cNvSpPr/>
          <p:nvPr>
            <p:ph type="body" sz="quarter" idx="21"/>
          </p:nvPr>
        </p:nvSpPr>
        <p:spPr>
          <a:xfrm>
            <a:off x="21159421" y="1550706"/>
            <a:ext cx="2098109" cy="2098109"/>
          </a:xfrm>
          <a:prstGeom prst="rect">
            <a:avLst/>
          </a:prstGeom>
          <a:solidFill>
            <a:srgbClr val="1A1A1C"/>
          </a:solidFill>
        </p:spPr>
        <p:txBody>
          <a:bodyPr anchor="ctr"/>
          <a:lstStyle/>
          <a:p>
            <a:pPr/>
          </a:p>
        </p:txBody>
      </p:sp>
      <p:sp>
        <p:nvSpPr>
          <p:cNvPr id="1613" name="Circle"/>
          <p:cNvSpPr/>
          <p:nvPr>
            <p:ph type="body" sz="quarter" idx="22"/>
          </p:nvPr>
        </p:nvSpPr>
        <p:spPr>
          <a:xfrm>
            <a:off x="17811484" y="5434265"/>
            <a:ext cx="2098109" cy="2098109"/>
          </a:xfrm>
          <a:prstGeom prst="rect">
            <a:avLst/>
          </a:prstGeom>
          <a:solidFill>
            <a:srgbClr val="CCCDD1"/>
          </a:solidFill>
        </p:spPr>
        <p:txBody>
          <a:bodyPr anchor="ctr"/>
          <a:lstStyle/>
          <a:p>
            <a:pPr/>
          </a:p>
        </p:txBody>
      </p:sp>
      <p:sp>
        <p:nvSpPr>
          <p:cNvPr id="1614" name="Circle"/>
          <p:cNvSpPr/>
          <p:nvPr>
            <p:ph type="body" sz="quarter" idx="23"/>
          </p:nvPr>
        </p:nvSpPr>
        <p:spPr>
          <a:xfrm>
            <a:off x="14463546" y="5434265"/>
            <a:ext cx="2098110" cy="2098109"/>
          </a:xfrm>
          <a:prstGeom prst="rect">
            <a:avLst/>
          </a:prstGeom>
          <a:solidFill>
            <a:srgbClr val="8C9095"/>
          </a:solidFill>
        </p:spPr>
        <p:txBody>
          <a:bodyPr anchor="ctr"/>
          <a:lstStyle/>
          <a:p>
            <a:pPr/>
          </a:p>
        </p:txBody>
      </p:sp>
      <p:sp>
        <p:nvSpPr>
          <p:cNvPr id="1615" name="Circle"/>
          <p:cNvSpPr/>
          <p:nvPr>
            <p:ph type="body" sz="quarter" idx="24"/>
          </p:nvPr>
        </p:nvSpPr>
        <p:spPr>
          <a:xfrm>
            <a:off x="21159421" y="9472626"/>
            <a:ext cx="2098109" cy="2098109"/>
          </a:xfrm>
          <a:prstGeom prst="rect">
            <a:avLst/>
          </a:prstGeom>
          <a:solidFill>
            <a:srgbClr val="C94B38"/>
          </a:solidFill>
        </p:spPr>
        <p:txBody>
          <a:bodyPr anchor="ctr"/>
          <a:lstStyle/>
          <a:p>
            <a:pPr/>
          </a:p>
        </p:txBody>
      </p:sp>
      <p:sp>
        <p:nvSpPr>
          <p:cNvPr id="1616" name="Circle"/>
          <p:cNvSpPr/>
          <p:nvPr>
            <p:ph type="body" sz="quarter" idx="25"/>
          </p:nvPr>
        </p:nvSpPr>
        <p:spPr>
          <a:xfrm>
            <a:off x="17811484" y="9472626"/>
            <a:ext cx="2098109" cy="2098109"/>
          </a:xfrm>
          <a:prstGeom prst="rect">
            <a:avLst/>
          </a:prstGeom>
          <a:solidFill>
            <a:srgbClr val="76AEEA"/>
          </a:solidFill>
        </p:spPr>
        <p:txBody>
          <a:bodyPr anchor="ctr"/>
          <a:lstStyle/>
          <a:p>
            <a:pPr/>
          </a:p>
        </p:txBody>
      </p:sp>
      <p:sp>
        <p:nvSpPr>
          <p:cNvPr id="1617" name="Circle"/>
          <p:cNvSpPr/>
          <p:nvPr>
            <p:ph type="body" sz="quarter" idx="26"/>
          </p:nvPr>
        </p:nvSpPr>
        <p:spPr>
          <a:xfrm>
            <a:off x="21159421" y="5511666"/>
            <a:ext cx="2098109" cy="2098109"/>
          </a:xfrm>
          <a:prstGeom prst="rect">
            <a:avLst/>
          </a:prstGeom>
          <a:solidFill>
            <a:srgbClr val="E5E6E7"/>
          </a:solidFill>
        </p:spPr>
        <p:txBody>
          <a:bodyPr anchor="ctr"/>
          <a:lstStyle/>
          <a:p>
            <a:pPr/>
          </a:p>
        </p:txBody>
      </p:sp>
      <p:sp>
        <p:nvSpPr>
          <p:cNvPr id="1618" name="Circle"/>
          <p:cNvSpPr/>
          <p:nvPr>
            <p:ph type="body" sz="quarter" idx="27"/>
          </p:nvPr>
        </p:nvSpPr>
        <p:spPr>
          <a:xfrm>
            <a:off x="14463546" y="9533802"/>
            <a:ext cx="2098110" cy="2098110"/>
          </a:xfrm>
          <a:prstGeom prst="rect">
            <a:avLst/>
          </a:prstGeom>
          <a:solidFill>
            <a:srgbClr val="649F49"/>
          </a:solidFill>
        </p:spPr>
        <p:txBody>
          <a:bodyPr anchor="ctr"/>
          <a:lstStyle/>
          <a:p>
            <a:pPr/>
          </a:p>
        </p:txBody>
      </p:sp>
      <p:sp>
        <p:nvSpPr>
          <p:cNvPr id="1619" name="Text Placeholder 14"/>
          <p:cNvSpPr/>
          <p:nvPr>
            <p:ph type="body" sz="quarter" idx="28" hasCustomPrompt="1"/>
          </p:nvPr>
        </p:nvSpPr>
        <p:spPr>
          <a:xfrm>
            <a:off x="6940694" y="5141502"/>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Secondary</a:t>
            </a:r>
          </a:p>
        </p:txBody>
      </p:sp>
      <p:sp>
        <p:nvSpPr>
          <p:cNvPr id="1620" name="Text Placeholder 14"/>
          <p:cNvSpPr/>
          <p:nvPr>
            <p:ph type="body" sz="quarter" idx="29" hasCustomPrompt="1"/>
          </p:nvPr>
        </p:nvSpPr>
        <p:spPr>
          <a:xfrm>
            <a:off x="6940694" y="5678037"/>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1621"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622" name="Text Placeholder 14"/>
          <p:cNvSpPr/>
          <p:nvPr>
            <p:ph type="body" sz="quarter" idx="31"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Primary</a:t>
            </a:r>
          </a:p>
        </p:txBody>
      </p:sp>
      <p:sp>
        <p:nvSpPr>
          <p:cNvPr id="1623" name="Text Placeholder 14"/>
          <p:cNvSpPr/>
          <p:nvPr>
            <p:ph type="body" sz="quarter" idx="32" hasCustomPrompt="1"/>
          </p:nvPr>
        </p:nvSpPr>
        <p:spPr>
          <a:xfrm>
            <a:off x="6940694" y="1501855"/>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1624" name="Text Placeholder 14"/>
          <p:cNvSpPr/>
          <p:nvPr>
            <p:ph type="body" sz="quarter" idx="33" hasCustomPrompt="1"/>
          </p:nvPr>
        </p:nvSpPr>
        <p:spPr>
          <a:xfrm>
            <a:off x="6940694" y="9320042"/>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Tertiary</a:t>
            </a:r>
          </a:p>
        </p:txBody>
      </p:sp>
      <p:sp>
        <p:nvSpPr>
          <p:cNvPr id="1625" name="Text Placeholder 14"/>
          <p:cNvSpPr/>
          <p:nvPr>
            <p:ph type="body" sz="quarter" idx="34" hasCustomPrompt="1"/>
          </p:nvPr>
        </p:nvSpPr>
        <p:spPr>
          <a:xfrm>
            <a:off x="6940694" y="9891169"/>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1626" name="Text Placeholder 14"/>
          <p:cNvSpPr/>
          <p:nvPr>
            <p:ph type="body" sz="quarter" idx="35" hasCustomPrompt="1"/>
          </p:nvPr>
        </p:nvSpPr>
        <p:spPr>
          <a:xfrm>
            <a:off x="17848257" y="4365673"/>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#FFFFFF</a:t>
            </a:r>
          </a:p>
        </p:txBody>
      </p:sp>
      <p:sp>
        <p:nvSpPr>
          <p:cNvPr id="1627" name="Text Placeholder 14"/>
          <p:cNvSpPr/>
          <p:nvPr>
            <p:ph type="body" sz="quarter" idx="36" hasCustomPrompt="1"/>
          </p:nvPr>
        </p:nvSpPr>
        <p:spPr>
          <a:xfrm>
            <a:off x="21196194" y="4365673"/>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#1A1A1C</a:t>
            </a:r>
          </a:p>
        </p:txBody>
      </p:sp>
      <p:sp>
        <p:nvSpPr>
          <p:cNvPr id="1628" name="Text Placeholder 14"/>
          <p:cNvSpPr/>
          <p:nvPr>
            <p:ph type="body" sz="quarter" idx="37" hasCustomPrompt="1"/>
          </p:nvPr>
        </p:nvSpPr>
        <p:spPr>
          <a:xfrm>
            <a:off x="17848257" y="8249231"/>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#CCCDD1</a:t>
            </a:r>
          </a:p>
        </p:txBody>
      </p:sp>
      <p:sp>
        <p:nvSpPr>
          <p:cNvPr id="1629" name="Text Placeholder 14"/>
          <p:cNvSpPr/>
          <p:nvPr>
            <p:ph type="body" sz="quarter" idx="38" hasCustomPrompt="1"/>
          </p:nvPr>
        </p:nvSpPr>
        <p:spPr>
          <a:xfrm>
            <a:off x="21196194" y="8249231"/>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#E5E6E7</a:t>
            </a:r>
          </a:p>
        </p:txBody>
      </p:sp>
      <p:sp>
        <p:nvSpPr>
          <p:cNvPr id="1630" name="Text Placeholder 14"/>
          <p:cNvSpPr/>
          <p:nvPr>
            <p:ph type="body" sz="quarter" idx="39" hasCustomPrompt="1"/>
          </p:nvPr>
        </p:nvSpPr>
        <p:spPr>
          <a:xfrm>
            <a:off x="17848257" y="12274467"/>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#76AEEA</a:t>
            </a:r>
          </a:p>
        </p:txBody>
      </p:sp>
      <p:sp>
        <p:nvSpPr>
          <p:cNvPr id="1631" name="Text Placeholder 14"/>
          <p:cNvSpPr/>
          <p:nvPr>
            <p:ph type="body" sz="quarter" idx="40" hasCustomPrompt="1"/>
          </p:nvPr>
        </p:nvSpPr>
        <p:spPr>
          <a:xfrm>
            <a:off x="21196194" y="12274467"/>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#E5E6E7</a:t>
            </a:r>
          </a:p>
        </p:txBody>
      </p:sp>
      <p:sp>
        <p:nvSpPr>
          <p:cNvPr id="1632" name="Text Placeholder 14"/>
          <p:cNvSpPr/>
          <p:nvPr>
            <p:ph type="body" sz="quarter" idx="41" hasCustomPrompt="1"/>
          </p:nvPr>
        </p:nvSpPr>
        <p:spPr>
          <a:xfrm>
            <a:off x="14501680" y="8249231"/>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#8C9095</a:t>
            </a:r>
          </a:p>
        </p:txBody>
      </p:sp>
      <p:sp>
        <p:nvSpPr>
          <p:cNvPr id="1633" name="Text Placeholder 14"/>
          <p:cNvSpPr/>
          <p:nvPr>
            <p:ph type="body" sz="quarter" idx="42" hasCustomPrompt="1"/>
          </p:nvPr>
        </p:nvSpPr>
        <p:spPr>
          <a:xfrm>
            <a:off x="14501680" y="12274467"/>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#649F49</a:t>
            </a:r>
          </a:p>
        </p:txBody>
      </p:sp>
      <p:sp>
        <p:nvSpPr>
          <p:cNvPr id="163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635" name="Text Placeholder 14"/>
          <p:cNvSpPr/>
          <p:nvPr>
            <p:ph type="body" sz="quarter" idx="43"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636" name="Full palet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Full palette</a:t>
            </a:r>
          </a:p>
        </p:txBody>
      </p:sp>
    </p:spTree>
  </p:cSld>
  <p:clrMapOvr>
    <a:masterClrMapping/>
  </p:clrMapOvr>
  <p:transition xmlns:p14="http://schemas.microsoft.com/office/powerpoint/2010/main" spd="med" advClick="1"/>
</p:sldLayout>
</file>

<file path=ppt/slideLayouts/slideLayout9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ull palette 1 – Dark">
    <p:bg>
      <p:bgPr>
        <a:solidFill>
          <a:srgbClr val="000000"/>
        </a:solidFill>
      </p:bgPr>
    </p:bg>
    <p:spTree>
      <p:nvGrpSpPr>
        <p:cNvPr id="1" name=""/>
        <p:cNvGrpSpPr/>
        <p:nvPr/>
      </p:nvGrpSpPr>
      <p:grpSpPr>
        <a:xfrm>
          <a:off x="0" y="0"/>
          <a:ext cx="0" cy="0"/>
          <a:chOff x="0" y="0"/>
          <a:chExt cx="0" cy="0"/>
        </a:xfrm>
      </p:grpSpPr>
      <p:sp>
        <p:nvSpPr>
          <p:cNvPr id="1643" name="Rounded Rectangle"/>
          <p:cNvSpPr/>
          <p:nvPr/>
        </p:nvSpPr>
        <p:spPr>
          <a:xfrm>
            <a:off x="6502031" y="352301"/>
            <a:ext cx="17411724" cy="12700001"/>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64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645" name="Body Level One…"/>
          <p:cNvSpPr txBox="1"/>
          <p:nvPr>
            <p:ph type="body" sz="quarter" idx="1"/>
          </p:nvPr>
        </p:nvSpPr>
        <p:spPr>
          <a:xfrm>
            <a:off x="17376951" y="1116174"/>
            <a:ext cx="2967175" cy="2967174"/>
          </a:xfrm>
          <a:prstGeom prst="rect">
            <a:avLst/>
          </a:prstGeom>
          <a:solidFill>
            <a:srgbClr val="FFFFFF"/>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646" name="Circle"/>
          <p:cNvSpPr/>
          <p:nvPr>
            <p:ph type="body" sz="quarter" idx="21"/>
          </p:nvPr>
        </p:nvSpPr>
        <p:spPr>
          <a:xfrm>
            <a:off x="21159421" y="1550706"/>
            <a:ext cx="2098109" cy="2098109"/>
          </a:xfrm>
          <a:prstGeom prst="rect">
            <a:avLst/>
          </a:prstGeom>
          <a:solidFill>
            <a:srgbClr val="1A1A1C"/>
          </a:solidFill>
        </p:spPr>
        <p:txBody>
          <a:bodyPr anchor="ctr"/>
          <a:lstStyle/>
          <a:p>
            <a:pPr/>
          </a:p>
        </p:txBody>
      </p:sp>
      <p:sp>
        <p:nvSpPr>
          <p:cNvPr id="1647" name="Circle"/>
          <p:cNvSpPr/>
          <p:nvPr>
            <p:ph type="body" sz="quarter" idx="22"/>
          </p:nvPr>
        </p:nvSpPr>
        <p:spPr>
          <a:xfrm>
            <a:off x="17811484" y="5434265"/>
            <a:ext cx="2098109" cy="2098109"/>
          </a:xfrm>
          <a:prstGeom prst="rect">
            <a:avLst/>
          </a:prstGeom>
          <a:solidFill>
            <a:srgbClr val="CCCDD1"/>
          </a:solidFill>
        </p:spPr>
        <p:txBody>
          <a:bodyPr anchor="ctr"/>
          <a:lstStyle/>
          <a:p>
            <a:pPr/>
          </a:p>
        </p:txBody>
      </p:sp>
      <p:sp>
        <p:nvSpPr>
          <p:cNvPr id="1648" name="Circle"/>
          <p:cNvSpPr/>
          <p:nvPr>
            <p:ph type="body" sz="quarter" idx="23"/>
          </p:nvPr>
        </p:nvSpPr>
        <p:spPr>
          <a:xfrm>
            <a:off x="14463546" y="5434265"/>
            <a:ext cx="2098110" cy="2098109"/>
          </a:xfrm>
          <a:prstGeom prst="rect">
            <a:avLst/>
          </a:prstGeom>
          <a:solidFill>
            <a:srgbClr val="8C9095"/>
          </a:solidFill>
        </p:spPr>
        <p:txBody>
          <a:bodyPr anchor="ctr"/>
          <a:lstStyle/>
          <a:p>
            <a:pPr/>
          </a:p>
        </p:txBody>
      </p:sp>
      <p:sp>
        <p:nvSpPr>
          <p:cNvPr id="1649" name="Circle"/>
          <p:cNvSpPr/>
          <p:nvPr>
            <p:ph type="body" sz="quarter" idx="24"/>
          </p:nvPr>
        </p:nvSpPr>
        <p:spPr>
          <a:xfrm>
            <a:off x="21159421" y="9472626"/>
            <a:ext cx="2098109" cy="2098109"/>
          </a:xfrm>
          <a:prstGeom prst="rect">
            <a:avLst/>
          </a:prstGeom>
          <a:solidFill>
            <a:srgbClr val="C94B38"/>
          </a:solidFill>
        </p:spPr>
        <p:txBody>
          <a:bodyPr anchor="ctr"/>
          <a:lstStyle/>
          <a:p>
            <a:pPr/>
          </a:p>
        </p:txBody>
      </p:sp>
      <p:sp>
        <p:nvSpPr>
          <p:cNvPr id="1650" name="Circle"/>
          <p:cNvSpPr/>
          <p:nvPr>
            <p:ph type="body" sz="quarter" idx="25"/>
          </p:nvPr>
        </p:nvSpPr>
        <p:spPr>
          <a:xfrm>
            <a:off x="17811484" y="9472626"/>
            <a:ext cx="2098109" cy="2098109"/>
          </a:xfrm>
          <a:prstGeom prst="rect">
            <a:avLst/>
          </a:prstGeom>
          <a:solidFill>
            <a:srgbClr val="76AEEA"/>
          </a:solidFill>
        </p:spPr>
        <p:txBody>
          <a:bodyPr anchor="ctr"/>
          <a:lstStyle/>
          <a:p>
            <a:pPr/>
          </a:p>
        </p:txBody>
      </p:sp>
      <p:sp>
        <p:nvSpPr>
          <p:cNvPr id="1651" name="Circle"/>
          <p:cNvSpPr/>
          <p:nvPr>
            <p:ph type="body" sz="quarter" idx="26"/>
          </p:nvPr>
        </p:nvSpPr>
        <p:spPr>
          <a:xfrm>
            <a:off x="21159421" y="5511666"/>
            <a:ext cx="2098109" cy="2098109"/>
          </a:xfrm>
          <a:prstGeom prst="rect">
            <a:avLst/>
          </a:prstGeom>
          <a:solidFill>
            <a:srgbClr val="E5E6E7"/>
          </a:solidFill>
        </p:spPr>
        <p:txBody>
          <a:bodyPr anchor="ctr"/>
          <a:lstStyle/>
          <a:p>
            <a:pPr/>
          </a:p>
        </p:txBody>
      </p:sp>
      <p:sp>
        <p:nvSpPr>
          <p:cNvPr id="1652" name="Circle"/>
          <p:cNvSpPr/>
          <p:nvPr>
            <p:ph type="body" sz="quarter" idx="27"/>
          </p:nvPr>
        </p:nvSpPr>
        <p:spPr>
          <a:xfrm>
            <a:off x="14463546" y="9533802"/>
            <a:ext cx="2098110" cy="2098110"/>
          </a:xfrm>
          <a:prstGeom prst="rect">
            <a:avLst/>
          </a:prstGeom>
          <a:solidFill>
            <a:srgbClr val="649F49"/>
          </a:solidFill>
        </p:spPr>
        <p:txBody>
          <a:bodyPr anchor="ctr"/>
          <a:lstStyle/>
          <a:p>
            <a:pPr/>
          </a:p>
        </p:txBody>
      </p:sp>
      <p:sp>
        <p:nvSpPr>
          <p:cNvPr id="1653" name="Text Placeholder 14"/>
          <p:cNvSpPr/>
          <p:nvPr>
            <p:ph type="body" sz="quarter" idx="28" hasCustomPrompt="1"/>
          </p:nvPr>
        </p:nvSpPr>
        <p:spPr>
          <a:xfrm>
            <a:off x="6940694" y="5141502"/>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Secondary</a:t>
            </a:r>
          </a:p>
        </p:txBody>
      </p:sp>
      <p:sp>
        <p:nvSpPr>
          <p:cNvPr id="1654" name="Text Placeholder 14"/>
          <p:cNvSpPr/>
          <p:nvPr>
            <p:ph type="body" sz="quarter" idx="29" hasCustomPrompt="1"/>
          </p:nvPr>
        </p:nvSpPr>
        <p:spPr>
          <a:xfrm>
            <a:off x="6940694" y="5678037"/>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1655"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656" name="Text Placeholder 14"/>
          <p:cNvSpPr/>
          <p:nvPr>
            <p:ph type="body" sz="quarter" idx="31"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Primary</a:t>
            </a:r>
          </a:p>
        </p:txBody>
      </p:sp>
      <p:sp>
        <p:nvSpPr>
          <p:cNvPr id="1657" name="Text Placeholder 14"/>
          <p:cNvSpPr/>
          <p:nvPr>
            <p:ph type="body" sz="quarter" idx="32"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1658" name="Text Placeholder 14"/>
          <p:cNvSpPr/>
          <p:nvPr>
            <p:ph type="body" sz="quarter" idx="33" hasCustomPrompt="1"/>
          </p:nvPr>
        </p:nvSpPr>
        <p:spPr>
          <a:xfrm>
            <a:off x="6940694" y="9320042"/>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Tertiary</a:t>
            </a:r>
          </a:p>
        </p:txBody>
      </p:sp>
      <p:sp>
        <p:nvSpPr>
          <p:cNvPr id="1659" name="Text Placeholder 14"/>
          <p:cNvSpPr/>
          <p:nvPr>
            <p:ph type="body" sz="quarter" idx="34" hasCustomPrompt="1"/>
          </p:nvPr>
        </p:nvSpPr>
        <p:spPr>
          <a:xfrm>
            <a:off x="6940694" y="9891169"/>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1660" name="Text Placeholder 14"/>
          <p:cNvSpPr/>
          <p:nvPr>
            <p:ph type="body" sz="quarter" idx="35" hasCustomPrompt="1"/>
          </p:nvPr>
        </p:nvSpPr>
        <p:spPr>
          <a:xfrm>
            <a:off x="17848257" y="4365673"/>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#FFFFFF</a:t>
            </a:r>
          </a:p>
        </p:txBody>
      </p:sp>
      <p:sp>
        <p:nvSpPr>
          <p:cNvPr id="1661" name="Text Placeholder 14"/>
          <p:cNvSpPr/>
          <p:nvPr>
            <p:ph type="body" sz="quarter" idx="36" hasCustomPrompt="1"/>
          </p:nvPr>
        </p:nvSpPr>
        <p:spPr>
          <a:xfrm>
            <a:off x="21196194" y="4365673"/>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#1A1A1C</a:t>
            </a:r>
          </a:p>
        </p:txBody>
      </p:sp>
      <p:sp>
        <p:nvSpPr>
          <p:cNvPr id="1662" name="Text Placeholder 14"/>
          <p:cNvSpPr/>
          <p:nvPr>
            <p:ph type="body" sz="quarter" idx="37" hasCustomPrompt="1"/>
          </p:nvPr>
        </p:nvSpPr>
        <p:spPr>
          <a:xfrm>
            <a:off x="17848257" y="8249231"/>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#CCCDD1</a:t>
            </a:r>
          </a:p>
        </p:txBody>
      </p:sp>
      <p:sp>
        <p:nvSpPr>
          <p:cNvPr id="1663" name="Text Placeholder 14"/>
          <p:cNvSpPr/>
          <p:nvPr>
            <p:ph type="body" sz="quarter" idx="38" hasCustomPrompt="1"/>
          </p:nvPr>
        </p:nvSpPr>
        <p:spPr>
          <a:xfrm>
            <a:off x="21196194" y="8249231"/>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#E5E6E7</a:t>
            </a:r>
          </a:p>
        </p:txBody>
      </p:sp>
      <p:sp>
        <p:nvSpPr>
          <p:cNvPr id="1664" name="Text Placeholder 14"/>
          <p:cNvSpPr/>
          <p:nvPr>
            <p:ph type="body" sz="quarter" idx="39" hasCustomPrompt="1"/>
          </p:nvPr>
        </p:nvSpPr>
        <p:spPr>
          <a:xfrm>
            <a:off x="17848257" y="12274467"/>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#76AEEA</a:t>
            </a:r>
          </a:p>
        </p:txBody>
      </p:sp>
      <p:sp>
        <p:nvSpPr>
          <p:cNvPr id="1665" name="Text Placeholder 14"/>
          <p:cNvSpPr/>
          <p:nvPr>
            <p:ph type="body" sz="quarter" idx="40" hasCustomPrompt="1"/>
          </p:nvPr>
        </p:nvSpPr>
        <p:spPr>
          <a:xfrm>
            <a:off x="21196194" y="12274467"/>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#E5E6E7</a:t>
            </a:r>
          </a:p>
        </p:txBody>
      </p:sp>
      <p:sp>
        <p:nvSpPr>
          <p:cNvPr id="1666" name="Text Placeholder 14"/>
          <p:cNvSpPr/>
          <p:nvPr>
            <p:ph type="body" sz="quarter" idx="41" hasCustomPrompt="1"/>
          </p:nvPr>
        </p:nvSpPr>
        <p:spPr>
          <a:xfrm>
            <a:off x="14501680" y="8249231"/>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#8C9095</a:t>
            </a:r>
          </a:p>
        </p:txBody>
      </p:sp>
      <p:sp>
        <p:nvSpPr>
          <p:cNvPr id="1667" name="Text Placeholder 14"/>
          <p:cNvSpPr/>
          <p:nvPr>
            <p:ph type="body" sz="quarter" idx="42" hasCustomPrompt="1"/>
          </p:nvPr>
        </p:nvSpPr>
        <p:spPr>
          <a:xfrm>
            <a:off x="14501680" y="12274467"/>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#649F49</a:t>
            </a:r>
          </a:p>
        </p:txBody>
      </p:sp>
      <p:sp>
        <p:nvSpPr>
          <p:cNvPr id="1668" name="Text Placeholder 14"/>
          <p:cNvSpPr/>
          <p:nvPr>
            <p:ph type="body" sz="quarter" idx="43"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669" name="Full palet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Full palette</a:t>
            </a:r>
          </a:p>
        </p:txBody>
      </p:sp>
    </p:spTree>
  </p:cSld>
  <p:clrMapOvr>
    <a:masterClrMapping/>
  </p:clrMapOvr>
  <p:transition xmlns:p14="http://schemas.microsoft.com/office/powerpoint/2010/main" spd="med" advClick="1"/>
</p:sldLayout>
</file>

<file path=ppt/slideLayouts/slideLayout9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ull palette 2">
    <p:spTree>
      <p:nvGrpSpPr>
        <p:cNvPr id="1" name=""/>
        <p:cNvGrpSpPr/>
        <p:nvPr/>
      </p:nvGrpSpPr>
      <p:grpSpPr>
        <a:xfrm>
          <a:off x="0" y="0"/>
          <a:ext cx="0" cy="0"/>
          <a:chOff x="0" y="0"/>
          <a:chExt cx="0" cy="0"/>
        </a:xfrm>
      </p:grpSpPr>
      <p:sp>
        <p:nvSpPr>
          <p:cNvPr id="1676"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677" name="Body Level One…"/>
          <p:cNvSpPr txBox="1"/>
          <p:nvPr>
            <p:ph type="body" sz="quarter" idx="1"/>
          </p:nvPr>
        </p:nvSpPr>
        <p:spPr>
          <a:xfrm>
            <a:off x="6955472" y="10479889"/>
            <a:ext cx="8122339" cy="2286891"/>
          </a:xfrm>
          <a:prstGeom prst="rect">
            <a:avLst/>
          </a:prstGeom>
          <a:solidFill>
            <a:srgbClr val="8C9095"/>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678" name="Rounded Rectangle"/>
          <p:cNvSpPr/>
          <p:nvPr>
            <p:ph type="body" sz="quarter" idx="21"/>
          </p:nvPr>
        </p:nvSpPr>
        <p:spPr>
          <a:xfrm>
            <a:off x="7010512" y="1008301"/>
            <a:ext cx="8012260" cy="2170505"/>
          </a:xfrm>
          <a:prstGeom prst="rect">
            <a:avLst/>
          </a:prstGeom>
          <a:solidFill>
            <a:srgbClr val="649F49"/>
          </a:solidFill>
        </p:spPr>
        <p:txBody>
          <a:bodyPr anchor="ctr"/>
          <a:lstStyle/>
          <a:p>
            <a:pPr/>
          </a:p>
        </p:txBody>
      </p:sp>
      <p:sp>
        <p:nvSpPr>
          <p:cNvPr id="1679" name="Rounded Rectangle"/>
          <p:cNvSpPr/>
          <p:nvPr>
            <p:ph type="body" sz="quarter" idx="22"/>
          </p:nvPr>
        </p:nvSpPr>
        <p:spPr>
          <a:xfrm>
            <a:off x="15259665" y="1008301"/>
            <a:ext cx="8012259" cy="2170505"/>
          </a:xfrm>
          <a:prstGeom prst="rect">
            <a:avLst/>
          </a:prstGeom>
          <a:solidFill>
            <a:srgbClr val="76AEEA"/>
          </a:solidFill>
        </p:spPr>
        <p:txBody>
          <a:bodyPr anchor="ctr"/>
          <a:lstStyle/>
          <a:p>
            <a:pPr/>
          </a:p>
        </p:txBody>
      </p:sp>
      <p:sp>
        <p:nvSpPr>
          <p:cNvPr id="1680" name="Rounded Rectangle"/>
          <p:cNvSpPr/>
          <p:nvPr>
            <p:ph type="body" sz="quarter" idx="23"/>
          </p:nvPr>
        </p:nvSpPr>
        <p:spPr>
          <a:xfrm>
            <a:off x="7010512" y="3390079"/>
            <a:ext cx="8012260" cy="2170505"/>
          </a:xfrm>
          <a:prstGeom prst="rect">
            <a:avLst/>
          </a:prstGeom>
          <a:solidFill>
            <a:srgbClr val="C94B38"/>
          </a:solidFill>
        </p:spPr>
        <p:txBody>
          <a:bodyPr anchor="ctr"/>
          <a:lstStyle/>
          <a:p>
            <a:pPr/>
          </a:p>
        </p:txBody>
      </p:sp>
      <p:sp>
        <p:nvSpPr>
          <p:cNvPr id="1681" name="Rounded Rectangle"/>
          <p:cNvSpPr/>
          <p:nvPr>
            <p:ph type="body" sz="quarter" idx="24"/>
          </p:nvPr>
        </p:nvSpPr>
        <p:spPr>
          <a:xfrm>
            <a:off x="15259665" y="3390079"/>
            <a:ext cx="8012259" cy="2170505"/>
          </a:xfrm>
          <a:prstGeom prst="rect">
            <a:avLst/>
          </a:prstGeom>
          <a:solidFill>
            <a:srgbClr val="D8B958"/>
          </a:solidFill>
        </p:spPr>
        <p:txBody>
          <a:bodyPr anchor="ctr"/>
          <a:lstStyle/>
          <a:p>
            <a:pPr/>
          </a:p>
        </p:txBody>
      </p:sp>
      <p:sp>
        <p:nvSpPr>
          <p:cNvPr id="1682" name="Rounded Rectangle"/>
          <p:cNvSpPr/>
          <p:nvPr>
            <p:ph type="body" sz="quarter" idx="25"/>
          </p:nvPr>
        </p:nvSpPr>
        <p:spPr>
          <a:xfrm>
            <a:off x="7010512" y="5771858"/>
            <a:ext cx="8012260" cy="2170505"/>
          </a:xfrm>
          <a:prstGeom prst="rect">
            <a:avLst/>
          </a:prstGeom>
          <a:solidFill>
            <a:srgbClr val="DB7996"/>
          </a:solidFill>
        </p:spPr>
        <p:txBody>
          <a:bodyPr anchor="ctr"/>
          <a:lstStyle/>
          <a:p>
            <a:pPr/>
          </a:p>
        </p:txBody>
      </p:sp>
      <p:sp>
        <p:nvSpPr>
          <p:cNvPr id="1683" name="Rounded Rectangle"/>
          <p:cNvSpPr/>
          <p:nvPr>
            <p:ph type="body" sz="quarter" idx="26"/>
          </p:nvPr>
        </p:nvSpPr>
        <p:spPr>
          <a:xfrm>
            <a:off x="15259665" y="5771858"/>
            <a:ext cx="8012259" cy="2170505"/>
          </a:xfrm>
          <a:prstGeom prst="rect">
            <a:avLst/>
          </a:prstGeom>
          <a:solidFill>
            <a:srgbClr val="CE8C46"/>
          </a:solidFill>
        </p:spPr>
        <p:txBody>
          <a:bodyPr anchor="ctr"/>
          <a:lstStyle/>
          <a:p>
            <a:pPr/>
          </a:p>
        </p:txBody>
      </p:sp>
      <p:sp>
        <p:nvSpPr>
          <p:cNvPr id="1684" name="Rounded Rectangle"/>
          <p:cNvSpPr/>
          <p:nvPr>
            <p:ph type="body" sz="quarter" idx="27"/>
          </p:nvPr>
        </p:nvSpPr>
        <p:spPr>
          <a:xfrm>
            <a:off x="7010512" y="8154971"/>
            <a:ext cx="8012260" cy="2170505"/>
          </a:xfrm>
          <a:prstGeom prst="rect">
            <a:avLst/>
          </a:prstGeom>
          <a:solidFill>
            <a:srgbClr val="1A1A1C"/>
          </a:solidFill>
        </p:spPr>
        <p:txBody>
          <a:bodyPr anchor="ctr"/>
          <a:lstStyle/>
          <a:p>
            <a:pPr/>
          </a:p>
        </p:txBody>
      </p:sp>
      <p:sp>
        <p:nvSpPr>
          <p:cNvPr id="1685" name="Rounded Rectangle"/>
          <p:cNvSpPr/>
          <p:nvPr>
            <p:ph type="body" sz="quarter" idx="28"/>
          </p:nvPr>
        </p:nvSpPr>
        <p:spPr>
          <a:xfrm>
            <a:off x="15259665" y="8154971"/>
            <a:ext cx="8012259" cy="2170505"/>
          </a:xfrm>
          <a:prstGeom prst="rect">
            <a:avLst/>
          </a:prstGeom>
          <a:solidFill>
            <a:srgbClr val="FFFFFF"/>
          </a:solidFill>
        </p:spPr>
        <p:txBody>
          <a:bodyPr anchor="ctr"/>
          <a:lstStyle/>
          <a:p>
            <a:pPr/>
          </a:p>
        </p:txBody>
      </p:sp>
      <p:sp>
        <p:nvSpPr>
          <p:cNvPr id="1686" name="Rounded Rectangle"/>
          <p:cNvSpPr/>
          <p:nvPr>
            <p:ph type="body" sz="quarter" idx="29"/>
          </p:nvPr>
        </p:nvSpPr>
        <p:spPr>
          <a:xfrm>
            <a:off x="15259665" y="10535417"/>
            <a:ext cx="8012259" cy="2170505"/>
          </a:xfrm>
          <a:prstGeom prst="rect">
            <a:avLst/>
          </a:prstGeom>
          <a:solidFill>
            <a:srgbClr val="CCCDD1"/>
          </a:solidFill>
        </p:spPr>
        <p:txBody>
          <a:bodyPr anchor="ctr"/>
          <a:lstStyle/>
          <a:p>
            <a:pPr/>
          </a:p>
        </p:txBody>
      </p:sp>
      <p:sp>
        <p:nvSpPr>
          <p:cNvPr id="1687"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688" name="Text Placeholder 14"/>
          <p:cNvSpPr/>
          <p:nvPr>
            <p:ph type="body" sz="quarter" idx="31" hasCustomPrompt="1"/>
          </p:nvPr>
        </p:nvSpPr>
        <p:spPr>
          <a:xfrm>
            <a:off x="7284366" y="1732533"/>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689" name="Text Placeholder 14"/>
          <p:cNvSpPr/>
          <p:nvPr>
            <p:ph type="body" sz="quarter" idx="32" hasCustomPrompt="1"/>
          </p:nvPr>
        </p:nvSpPr>
        <p:spPr>
          <a:xfrm>
            <a:off x="7284366" y="4115201"/>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690" name="Text Placeholder 14"/>
          <p:cNvSpPr/>
          <p:nvPr>
            <p:ph type="body" sz="quarter" idx="33" hasCustomPrompt="1"/>
          </p:nvPr>
        </p:nvSpPr>
        <p:spPr>
          <a:xfrm>
            <a:off x="7284366" y="6497868"/>
            <a:ext cx="4981907"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691" name="Text Placeholder 14"/>
          <p:cNvSpPr/>
          <p:nvPr>
            <p:ph type="body" sz="quarter" idx="34" hasCustomPrompt="1"/>
          </p:nvPr>
        </p:nvSpPr>
        <p:spPr>
          <a:xfrm>
            <a:off x="7284366" y="8880536"/>
            <a:ext cx="4981907"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692" name="Text Placeholder 14"/>
          <p:cNvSpPr/>
          <p:nvPr>
            <p:ph type="body" sz="quarter" idx="35" hasCustomPrompt="1"/>
          </p:nvPr>
        </p:nvSpPr>
        <p:spPr>
          <a:xfrm>
            <a:off x="7284366" y="11267582"/>
            <a:ext cx="4981907"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693" name="Text Placeholder 14"/>
          <p:cNvSpPr/>
          <p:nvPr>
            <p:ph type="body" sz="quarter" idx="36" hasCustomPrompt="1"/>
          </p:nvPr>
        </p:nvSpPr>
        <p:spPr>
          <a:xfrm>
            <a:off x="15533518" y="1732533"/>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694" name="Text Placeholder 14"/>
          <p:cNvSpPr/>
          <p:nvPr>
            <p:ph type="body" sz="quarter" idx="37" hasCustomPrompt="1"/>
          </p:nvPr>
        </p:nvSpPr>
        <p:spPr>
          <a:xfrm>
            <a:off x="15533518" y="4115201"/>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695" name="Text Placeholder 14"/>
          <p:cNvSpPr/>
          <p:nvPr>
            <p:ph type="body" sz="quarter" idx="38" hasCustomPrompt="1"/>
          </p:nvPr>
        </p:nvSpPr>
        <p:spPr>
          <a:xfrm>
            <a:off x="15533518" y="6497868"/>
            <a:ext cx="4981907" cy="1166411"/>
          </a:xfrm>
          <a:prstGeom prst="rect">
            <a:avLst/>
          </a:prstGeom>
        </p:spPr>
        <p:txBody>
          <a:bodyPr anchor="b"/>
          <a:lstStyle>
            <a:lvl1pPr>
              <a:lnSpc>
                <a:spcPct val="120000"/>
              </a:lnSpc>
              <a:defRPr sz="2000">
                <a:solidFill>
                  <a:srgbClr val="FFFFFF"/>
                </a:solidFill>
              </a:defRPr>
            </a:lvl1pPr>
          </a:lstStyle>
          <a:p>
            <a:pPr/>
            <a:r>
              <a:t>Orange R206 G140 B70 #CE8C46</a:t>
            </a:r>
          </a:p>
        </p:txBody>
      </p:sp>
      <p:sp>
        <p:nvSpPr>
          <p:cNvPr id="1696" name="Text Placeholder 14"/>
          <p:cNvSpPr/>
          <p:nvPr>
            <p:ph type="body" sz="quarter" idx="39" hasCustomPrompt="1"/>
          </p:nvPr>
        </p:nvSpPr>
        <p:spPr>
          <a:xfrm>
            <a:off x="15533518" y="8880536"/>
            <a:ext cx="4981907" cy="1166411"/>
          </a:xfrm>
          <a:prstGeom prst="rect">
            <a:avLst/>
          </a:prstGeom>
        </p:spPr>
        <p:txBody>
          <a:bodyPr anchor="b"/>
          <a:lstStyle>
            <a:lvl1pPr>
              <a:lnSpc>
                <a:spcPct val="120000"/>
              </a:lnSpc>
              <a:defRPr sz="2000"/>
            </a:lvl1pPr>
          </a:lstStyle>
          <a:p>
            <a:pPr/>
            <a:r>
              <a:t>White R255 G255 B255 #FFFFFF</a:t>
            </a:r>
          </a:p>
        </p:txBody>
      </p:sp>
      <p:sp>
        <p:nvSpPr>
          <p:cNvPr id="1697" name="Text Placeholder 14"/>
          <p:cNvSpPr/>
          <p:nvPr>
            <p:ph type="body" sz="quarter" idx="40" hasCustomPrompt="1"/>
          </p:nvPr>
        </p:nvSpPr>
        <p:spPr>
          <a:xfrm>
            <a:off x="15533518" y="11267582"/>
            <a:ext cx="4981907" cy="1166411"/>
          </a:xfrm>
          <a:prstGeom prst="rect">
            <a:avLst/>
          </a:prstGeom>
        </p:spPr>
        <p:txBody>
          <a:bodyPr anchor="b"/>
          <a:lstStyle>
            <a:lvl1pPr>
              <a:lnSpc>
                <a:spcPct val="120000"/>
              </a:lnSpc>
              <a:defRPr sz="2000">
                <a:solidFill>
                  <a:srgbClr val="FFFFFF"/>
                </a:solidFill>
              </a:defRPr>
            </a:lvl1pPr>
          </a:lstStyle>
          <a:p>
            <a:pPr/>
            <a:r>
              <a:t>Light Grey R204 G205 B209 ##CCCDD1</a:t>
            </a:r>
          </a:p>
        </p:txBody>
      </p:sp>
      <p:sp>
        <p:nvSpPr>
          <p:cNvPr id="169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699" name="Text Placeholder 14"/>
          <p:cNvSpPr/>
          <p:nvPr>
            <p:ph type="body" sz="quarter" idx="41"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700" name="Full palet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Full palette</a:t>
            </a:r>
          </a:p>
        </p:txBody>
      </p:sp>
    </p:spTree>
  </p:cSld>
  <p:clrMapOvr>
    <a:masterClrMapping/>
  </p:clrMapOvr>
  <p:transition xmlns:p14="http://schemas.microsoft.com/office/powerpoint/2010/main" spd="med" advClick="1"/>
</p:sldLayout>
</file>

<file path=ppt/slideLayouts/slideLayout9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ull palette 2 – Grey">
    <p:bg>
      <p:bgPr>
        <a:solidFill>
          <a:srgbClr val="CCCDD1"/>
        </a:solidFill>
      </p:bgPr>
    </p:bg>
    <p:spTree>
      <p:nvGrpSpPr>
        <p:cNvPr id="1" name=""/>
        <p:cNvGrpSpPr/>
        <p:nvPr/>
      </p:nvGrpSpPr>
      <p:grpSpPr>
        <a:xfrm>
          <a:off x="0" y="0"/>
          <a:ext cx="0" cy="0"/>
          <a:chOff x="0" y="0"/>
          <a:chExt cx="0" cy="0"/>
        </a:xfrm>
      </p:grpSpPr>
      <p:sp>
        <p:nvSpPr>
          <p:cNvPr id="1707"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708" name="Body Level One…"/>
          <p:cNvSpPr txBox="1"/>
          <p:nvPr>
            <p:ph type="body" sz="quarter" idx="1"/>
          </p:nvPr>
        </p:nvSpPr>
        <p:spPr>
          <a:xfrm>
            <a:off x="6955472" y="10479889"/>
            <a:ext cx="8122339" cy="2286891"/>
          </a:xfrm>
          <a:prstGeom prst="rect">
            <a:avLst/>
          </a:prstGeom>
          <a:solidFill>
            <a:srgbClr val="8C9095"/>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709" name="Rounded Rectangle"/>
          <p:cNvSpPr/>
          <p:nvPr>
            <p:ph type="body" sz="quarter" idx="21"/>
          </p:nvPr>
        </p:nvSpPr>
        <p:spPr>
          <a:xfrm>
            <a:off x="7010512" y="1008301"/>
            <a:ext cx="8012260" cy="2170505"/>
          </a:xfrm>
          <a:prstGeom prst="rect">
            <a:avLst/>
          </a:prstGeom>
          <a:solidFill>
            <a:srgbClr val="649F49"/>
          </a:solidFill>
        </p:spPr>
        <p:txBody>
          <a:bodyPr anchor="ctr"/>
          <a:lstStyle/>
          <a:p>
            <a:pPr/>
          </a:p>
        </p:txBody>
      </p:sp>
      <p:sp>
        <p:nvSpPr>
          <p:cNvPr id="1710" name="Rounded Rectangle"/>
          <p:cNvSpPr/>
          <p:nvPr>
            <p:ph type="body" sz="quarter" idx="22"/>
          </p:nvPr>
        </p:nvSpPr>
        <p:spPr>
          <a:xfrm>
            <a:off x="15259665" y="1008301"/>
            <a:ext cx="8012259" cy="2170505"/>
          </a:xfrm>
          <a:prstGeom prst="rect">
            <a:avLst/>
          </a:prstGeom>
          <a:solidFill>
            <a:srgbClr val="76AEEA"/>
          </a:solidFill>
        </p:spPr>
        <p:txBody>
          <a:bodyPr anchor="ctr"/>
          <a:lstStyle/>
          <a:p>
            <a:pPr/>
          </a:p>
        </p:txBody>
      </p:sp>
      <p:sp>
        <p:nvSpPr>
          <p:cNvPr id="1711" name="Rounded Rectangle"/>
          <p:cNvSpPr/>
          <p:nvPr>
            <p:ph type="body" sz="quarter" idx="23"/>
          </p:nvPr>
        </p:nvSpPr>
        <p:spPr>
          <a:xfrm>
            <a:off x="7010512" y="3390079"/>
            <a:ext cx="8012260" cy="2170505"/>
          </a:xfrm>
          <a:prstGeom prst="rect">
            <a:avLst/>
          </a:prstGeom>
          <a:solidFill>
            <a:srgbClr val="C94B38"/>
          </a:solidFill>
        </p:spPr>
        <p:txBody>
          <a:bodyPr anchor="ctr"/>
          <a:lstStyle/>
          <a:p>
            <a:pPr/>
          </a:p>
        </p:txBody>
      </p:sp>
      <p:sp>
        <p:nvSpPr>
          <p:cNvPr id="1712" name="Rounded Rectangle"/>
          <p:cNvSpPr/>
          <p:nvPr>
            <p:ph type="body" sz="quarter" idx="24"/>
          </p:nvPr>
        </p:nvSpPr>
        <p:spPr>
          <a:xfrm>
            <a:off x="15259665" y="3390079"/>
            <a:ext cx="8012259" cy="2170505"/>
          </a:xfrm>
          <a:prstGeom prst="rect">
            <a:avLst/>
          </a:prstGeom>
          <a:solidFill>
            <a:srgbClr val="D8B958"/>
          </a:solidFill>
        </p:spPr>
        <p:txBody>
          <a:bodyPr anchor="ctr"/>
          <a:lstStyle/>
          <a:p>
            <a:pPr/>
          </a:p>
        </p:txBody>
      </p:sp>
      <p:sp>
        <p:nvSpPr>
          <p:cNvPr id="1713" name="Rounded Rectangle"/>
          <p:cNvSpPr/>
          <p:nvPr>
            <p:ph type="body" sz="quarter" idx="25"/>
          </p:nvPr>
        </p:nvSpPr>
        <p:spPr>
          <a:xfrm>
            <a:off x="7010512" y="5771858"/>
            <a:ext cx="8012260" cy="2170505"/>
          </a:xfrm>
          <a:prstGeom prst="rect">
            <a:avLst/>
          </a:prstGeom>
          <a:solidFill>
            <a:srgbClr val="DB7996"/>
          </a:solidFill>
        </p:spPr>
        <p:txBody>
          <a:bodyPr anchor="ctr"/>
          <a:lstStyle/>
          <a:p>
            <a:pPr/>
          </a:p>
        </p:txBody>
      </p:sp>
      <p:sp>
        <p:nvSpPr>
          <p:cNvPr id="1714" name="Rounded Rectangle"/>
          <p:cNvSpPr/>
          <p:nvPr>
            <p:ph type="body" sz="quarter" idx="26"/>
          </p:nvPr>
        </p:nvSpPr>
        <p:spPr>
          <a:xfrm>
            <a:off x="15259665" y="5771858"/>
            <a:ext cx="8012259" cy="2170505"/>
          </a:xfrm>
          <a:prstGeom prst="rect">
            <a:avLst/>
          </a:prstGeom>
          <a:solidFill>
            <a:srgbClr val="CE8C46"/>
          </a:solidFill>
        </p:spPr>
        <p:txBody>
          <a:bodyPr anchor="ctr"/>
          <a:lstStyle/>
          <a:p>
            <a:pPr/>
          </a:p>
        </p:txBody>
      </p:sp>
      <p:sp>
        <p:nvSpPr>
          <p:cNvPr id="1715" name="Rounded Rectangle"/>
          <p:cNvSpPr/>
          <p:nvPr>
            <p:ph type="body" sz="quarter" idx="27"/>
          </p:nvPr>
        </p:nvSpPr>
        <p:spPr>
          <a:xfrm>
            <a:off x="7010512" y="8154971"/>
            <a:ext cx="8012260" cy="2170505"/>
          </a:xfrm>
          <a:prstGeom prst="rect">
            <a:avLst/>
          </a:prstGeom>
          <a:solidFill>
            <a:srgbClr val="1A1A1C"/>
          </a:solidFill>
        </p:spPr>
        <p:txBody>
          <a:bodyPr anchor="ctr"/>
          <a:lstStyle/>
          <a:p>
            <a:pPr/>
          </a:p>
        </p:txBody>
      </p:sp>
      <p:sp>
        <p:nvSpPr>
          <p:cNvPr id="1716" name="Rounded Rectangle"/>
          <p:cNvSpPr/>
          <p:nvPr>
            <p:ph type="body" sz="quarter" idx="28"/>
          </p:nvPr>
        </p:nvSpPr>
        <p:spPr>
          <a:xfrm>
            <a:off x="15259665" y="8154971"/>
            <a:ext cx="8012259" cy="2170505"/>
          </a:xfrm>
          <a:prstGeom prst="rect">
            <a:avLst/>
          </a:prstGeom>
          <a:solidFill>
            <a:srgbClr val="FFFFFF"/>
          </a:solidFill>
        </p:spPr>
        <p:txBody>
          <a:bodyPr anchor="ctr"/>
          <a:lstStyle/>
          <a:p>
            <a:pPr/>
          </a:p>
        </p:txBody>
      </p:sp>
      <p:sp>
        <p:nvSpPr>
          <p:cNvPr id="1717" name="Rounded Rectangle"/>
          <p:cNvSpPr/>
          <p:nvPr>
            <p:ph type="body" sz="quarter" idx="29"/>
          </p:nvPr>
        </p:nvSpPr>
        <p:spPr>
          <a:xfrm>
            <a:off x="15259665" y="10535417"/>
            <a:ext cx="8012259" cy="2170505"/>
          </a:xfrm>
          <a:prstGeom prst="rect">
            <a:avLst/>
          </a:prstGeom>
          <a:solidFill>
            <a:srgbClr val="CCCDD1"/>
          </a:solidFill>
        </p:spPr>
        <p:txBody>
          <a:bodyPr anchor="ctr"/>
          <a:lstStyle/>
          <a:p>
            <a:pPr/>
          </a:p>
        </p:txBody>
      </p:sp>
      <p:sp>
        <p:nvSpPr>
          <p:cNvPr id="1718"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719" name="Text Placeholder 14"/>
          <p:cNvSpPr/>
          <p:nvPr>
            <p:ph type="body" sz="quarter" idx="31" hasCustomPrompt="1"/>
          </p:nvPr>
        </p:nvSpPr>
        <p:spPr>
          <a:xfrm>
            <a:off x="7284366" y="1732533"/>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720" name="Text Placeholder 14"/>
          <p:cNvSpPr/>
          <p:nvPr>
            <p:ph type="body" sz="quarter" idx="32" hasCustomPrompt="1"/>
          </p:nvPr>
        </p:nvSpPr>
        <p:spPr>
          <a:xfrm>
            <a:off x="7284366" y="4115201"/>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721" name="Text Placeholder 14"/>
          <p:cNvSpPr/>
          <p:nvPr>
            <p:ph type="body" sz="quarter" idx="33" hasCustomPrompt="1"/>
          </p:nvPr>
        </p:nvSpPr>
        <p:spPr>
          <a:xfrm>
            <a:off x="7284366" y="6497868"/>
            <a:ext cx="4981907"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722" name="Text Placeholder 14"/>
          <p:cNvSpPr/>
          <p:nvPr>
            <p:ph type="body" sz="quarter" idx="34" hasCustomPrompt="1"/>
          </p:nvPr>
        </p:nvSpPr>
        <p:spPr>
          <a:xfrm>
            <a:off x="7284366" y="8880536"/>
            <a:ext cx="4981907"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723" name="Text Placeholder 14"/>
          <p:cNvSpPr/>
          <p:nvPr>
            <p:ph type="body" sz="quarter" idx="35" hasCustomPrompt="1"/>
          </p:nvPr>
        </p:nvSpPr>
        <p:spPr>
          <a:xfrm>
            <a:off x="7284366" y="11267582"/>
            <a:ext cx="4981907"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724" name="Text Placeholder 14"/>
          <p:cNvSpPr/>
          <p:nvPr>
            <p:ph type="body" sz="quarter" idx="36" hasCustomPrompt="1"/>
          </p:nvPr>
        </p:nvSpPr>
        <p:spPr>
          <a:xfrm>
            <a:off x="15533518" y="1732533"/>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725" name="Text Placeholder 14"/>
          <p:cNvSpPr/>
          <p:nvPr>
            <p:ph type="body" sz="quarter" idx="37" hasCustomPrompt="1"/>
          </p:nvPr>
        </p:nvSpPr>
        <p:spPr>
          <a:xfrm>
            <a:off x="15533518" y="4115201"/>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726" name="Text Placeholder 14"/>
          <p:cNvSpPr/>
          <p:nvPr>
            <p:ph type="body" sz="quarter" idx="38" hasCustomPrompt="1"/>
          </p:nvPr>
        </p:nvSpPr>
        <p:spPr>
          <a:xfrm>
            <a:off x="15533518" y="6497868"/>
            <a:ext cx="4981907" cy="1166411"/>
          </a:xfrm>
          <a:prstGeom prst="rect">
            <a:avLst/>
          </a:prstGeom>
        </p:spPr>
        <p:txBody>
          <a:bodyPr anchor="b"/>
          <a:lstStyle>
            <a:lvl1pPr>
              <a:lnSpc>
                <a:spcPct val="120000"/>
              </a:lnSpc>
              <a:defRPr sz="2000">
                <a:solidFill>
                  <a:srgbClr val="FFFFFF"/>
                </a:solidFill>
              </a:defRPr>
            </a:lvl1pPr>
          </a:lstStyle>
          <a:p>
            <a:pPr/>
            <a:r>
              <a:t>Orange R206 G140 B70 #CE8C46</a:t>
            </a:r>
          </a:p>
        </p:txBody>
      </p:sp>
      <p:sp>
        <p:nvSpPr>
          <p:cNvPr id="1727" name="Text Placeholder 14"/>
          <p:cNvSpPr/>
          <p:nvPr>
            <p:ph type="body" sz="quarter" idx="39" hasCustomPrompt="1"/>
          </p:nvPr>
        </p:nvSpPr>
        <p:spPr>
          <a:xfrm>
            <a:off x="15533518" y="8880536"/>
            <a:ext cx="4981907" cy="1166411"/>
          </a:xfrm>
          <a:prstGeom prst="rect">
            <a:avLst/>
          </a:prstGeom>
        </p:spPr>
        <p:txBody>
          <a:bodyPr anchor="b"/>
          <a:lstStyle>
            <a:lvl1pPr>
              <a:lnSpc>
                <a:spcPct val="120000"/>
              </a:lnSpc>
              <a:defRPr sz="2000"/>
            </a:lvl1pPr>
          </a:lstStyle>
          <a:p>
            <a:pPr/>
            <a:r>
              <a:t>White R255 G255 B255 #FFFFFF</a:t>
            </a:r>
          </a:p>
        </p:txBody>
      </p:sp>
      <p:sp>
        <p:nvSpPr>
          <p:cNvPr id="1728" name="Text Placeholder 14"/>
          <p:cNvSpPr/>
          <p:nvPr>
            <p:ph type="body" sz="quarter" idx="40" hasCustomPrompt="1"/>
          </p:nvPr>
        </p:nvSpPr>
        <p:spPr>
          <a:xfrm>
            <a:off x="15533518" y="11267582"/>
            <a:ext cx="4981907" cy="1166411"/>
          </a:xfrm>
          <a:prstGeom prst="rect">
            <a:avLst/>
          </a:prstGeom>
        </p:spPr>
        <p:txBody>
          <a:bodyPr anchor="b"/>
          <a:lstStyle>
            <a:lvl1pPr>
              <a:lnSpc>
                <a:spcPct val="120000"/>
              </a:lnSpc>
              <a:defRPr sz="2000">
                <a:solidFill>
                  <a:srgbClr val="FFFFFF"/>
                </a:solidFill>
              </a:defRPr>
            </a:lvl1pPr>
          </a:lstStyle>
          <a:p>
            <a:pPr/>
            <a:r>
              <a:t>Light Grey R204 G205 B209 ##CCCDD1</a:t>
            </a:r>
          </a:p>
        </p:txBody>
      </p:sp>
      <p:sp>
        <p:nvSpPr>
          <p:cNvPr id="172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730" name="Text Placeholder 14"/>
          <p:cNvSpPr/>
          <p:nvPr>
            <p:ph type="body" sz="quarter" idx="4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731" name="Full palet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Full palette</a:t>
            </a:r>
          </a:p>
        </p:txBody>
      </p:sp>
    </p:spTree>
  </p:cSld>
  <p:clrMapOvr>
    <a:masterClrMapping/>
  </p:clrMapOvr>
  <p:transition xmlns:p14="http://schemas.microsoft.com/office/powerpoint/2010/main" spd="med" advClick="1"/>
</p:sldLayout>
</file>

<file path=ppt/slideLayouts/slideLayout9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ull palette 2 – Black">
    <p:bg>
      <p:bgPr>
        <a:solidFill>
          <a:srgbClr val="000000"/>
        </a:solidFill>
      </p:bgPr>
    </p:bg>
    <p:spTree>
      <p:nvGrpSpPr>
        <p:cNvPr id="1" name=""/>
        <p:cNvGrpSpPr/>
        <p:nvPr/>
      </p:nvGrpSpPr>
      <p:grpSpPr>
        <a:xfrm>
          <a:off x="0" y="0"/>
          <a:ext cx="0" cy="0"/>
          <a:chOff x="0" y="0"/>
          <a:chExt cx="0" cy="0"/>
        </a:xfrm>
      </p:grpSpPr>
      <p:sp>
        <p:nvSpPr>
          <p:cNvPr id="1738"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739" name="Body Level One…"/>
          <p:cNvSpPr txBox="1"/>
          <p:nvPr>
            <p:ph type="body" sz="quarter" idx="1"/>
          </p:nvPr>
        </p:nvSpPr>
        <p:spPr>
          <a:xfrm>
            <a:off x="6955472" y="10479889"/>
            <a:ext cx="8122339" cy="2286891"/>
          </a:xfrm>
          <a:prstGeom prst="rect">
            <a:avLst/>
          </a:prstGeom>
          <a:solidFill>
            <a:srgbClr val="8C9095"/>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740" name="Rounded Rectangle"/>
          <p:cNvSpPr/>
          <p:nvPr>
            <p:ph type="body" sz="quarter" idx="21"/>
          </p:nvPr>
        </p:nvSpPr>
        <p:spPr>
          <a:xfrm>
            <a:off x="7010512" y="1008301"/>
            <a:ext cx="8012260" cy="2170505"/>
          </a:xfrm>
          <a:prstGeom prst="rect">
            <a:avLst/>
          </a:prstGeom>
          <a:solidFill>
            <a:srgbClr val="649F49"/>
          </a:solidFill>
        </p:spPr>
        <p:txBody>
          <a:bodyPr anchor="ctr"/>
          <a:lstStyle/>
          <a:p>
            <a:pPr/>
          </a:p>
        </p:txBody>
      </p:sp>
      <p:sp>
        <p:nvSpPr>
          <p:cNvPr id="1741" name="Rounded Rectangle"/>
          <p:cNvSpPr/>
          <p:nvPr>
            <p:ph type="body" sz="quarter" idx="22"/>
          </p:nvPr>
        </p:nvSpPr>
        <p:spPr>
          <a:xfrm>
            <a:off x="15259665" y="1008301"/>
            <a:ext cx="8012259" cy="2170505"/>
          </a:xfrm>
          <a:prstGeom prst="rect">
            <a:avLst/>
          </a:prstGeom>
          <a:solidFill>
            <a:srgbClr val="76AEEA"/>
          </a:solidFill>
        </p:spPr>
        <p:txBody>
          <a:bodyPr anchor="ctr"/>
          <a:lstStyle/>
          <a:p>
            <a:pPr/>
          </a:p>
        </p:txBody>
      </p:sp>
      <p:sp>
        <p:nvSpPr>
          <p:cNvPr id="1742" name="Rounded Rectangle"/>
          <p:cNvSpPr/>
          <p:nvPr>
            <p:ph type="body" sz="quarter" idx="23"/>
          </p:nvPr>
        </p:nvSpPr>
        <p:spPr>
          <a:xfrm>
            <a:off x="7010512" y="3390079"/>
            <a:ext cx="8012260" cy="2170505"/>
          </a:xfrm>
          <a:prstGeom prst="rect">
            <a:avLst/>
          </a:prstGeom>
          <a:solidFill>
            <a:srgbClr val="C94B38"/>
          </a:solidFill>
        </p:spPr>
        <p:txBody>
          <a:bodyPr anchor="ctr"/>
          <a:lstStyle/>
          <a:p>
            <a:pPr/>
          </a:p>
        </p:txBody>
      </p:sp>
      <p:sp>
        <p:nvSpPr>
          <p:cNvPr id="1743" name="Rounded Rectangle"/>
          <p:cNvSpPr/>
          <p:nvPr>
            <p:ph type="body" sz="quarter" idx="24"/>
          </p:nvPr>
        </p:nvSpPr>
        <p:spPr>
          <a:xfrm>
            <a:off x="15259665" y="3390079"/>
            <a:ext cx="8012259" cy="2170505"/>
          </a:xfrm>
          <a:prstGeom prst="rect">
            <a:avLst/>
          </a:prstGeom>
          <a:solidFill>
            <a:srgbClr val="D8B958"/>
          </a:solidFill>
        </p:spPr>
        <p:txBody>
          <a:bodyPr anchor="ctr"/>
          <a:lstStyle/>
          <a:p>
            <a:pPr/>
          </a:p>
        </p:txBody>
      </p:sp>
      <p:sp>
        <p:nvSpPr>
          <p:cNvPr id="1744" name="Rounded Rectangle"/>
          <p:cNvSpPr/>
          <p:nvPr>
            <p:ph type="body" sz="quarter" idx="25"/>
          </p:nvPr>
        </p:nvSpPr>
        <p:spPr>
          <a:xfrm>
            <a:off x="7010512" y="5771858"/>
            <a:ext cx="8012260" cy="2170505"/>
          </a:xfrm>
          <a:prstGeom prst="rect">
            <a:avLst/>
          </a:prstGeom>
          <a:solidFill>
            <a:srgbClr val="DB7996"/>
          </a:solidFill>
        </p:spPr>
        <p:txBody>
          <a:bodyPr anchor="ctr"/>
          <a:lstStyle/>
          <a:p>
            <a:pPr/>
          </a:p>
        </p:txBody>
      </p:sp>
      <p:sp>
        <p:nvSpPr>
          <p:cNvPr id="1745" name="Rounded Rectangle"/>
          <p:cNvSpPr/>
          <p:nvPr>
            <p:ph type="body" sz="quarter" idx="26"/>
          </p:nvPr>
        </p:nvSpPr>
        <p:spPr>
          <a:xfrm>
            <a:off x="15259665" y="5771858"/>
            <a:ext cx="8012259" cy="2170505"/>
          </a:xfrm>
          <a:prstGeom prst="rect">
            <a:avLst/>
          </a:prstGeom>
          <a:solidFill>
            <a:srgbClr val="CE8C46"/>
          </a:solidFill>
        </p:spPr>
        <p:txBody>
          <a:bodyPr anchor="ctr"/>
          <a:lstStyle/>
          <a:p>
            <a:pPr/>
          </a:p>
        </p:txBody>
      </p:sp>
      <p:sp>
        <p:nvSpPr>
          <p:cNvPr id="1746" name="Rounded Rectangle"/>
          <p:cNvSpPr/>
          <p:nvPr>
            <p:ph type="body" sz="quarter" idx="27"/>
          </p:nvPr>
        </p:nvSpPr>
        <p:spPr>
          <a:xfrm>
            <a:off x="7010512" y="8154971"/>
            <a:ext cx="8012260" cy="2170505"/>
          </a:xfrm>
          <a:prstGeom prst="rect">
            <a:avLst/>
          </a:prstGeom>
          <a:solidFill>
            <a:srgbClr val="000000"/>
          </a:solidFill>
        </p:spPr>
        <p:txBody>
          <a:bodyPr anchor="ctr"/>
          <a:lstStyle/>
          <a:p>
            <a:pPr/>
          </a:p>
        </p:txBody>
      </p:sp>
      <p:sp>
        <p:nvSpPr>
          <p:cNvPr id="1747" name="Rounded Rectangle"/>
          <p:cNvSpPr/>
          <p:nvPr>
            <p:ph type="body" sz="quarter" idx="28"/>
          </p:nvPr>
        </p:nvSpPr>
        <p:spPr>
          <a:xfrm>
            <a:off x="15259665" y="8154971"/>
            <a:ext cx="8012259" cy="2170505"/>
          </a:xfrm>
          <a:prstGeom prst="rect">
            <a:avLst/>
          </a:prstGeom>
          <a:solidFill>
            <a:srgbClr val="FFFFFF"/>
          </a:solidFill>
        </p:spPr>
        <p:txBody>
          <a:bodyPr anchor="ctr"/>
          <a:lstStyle/>
          <a:p>
            <a:pPr/>
          </a:p>
        </p:txBody>
      </p:sp>
      <p:sp>
        <p:nvSpPr>
          <p:cNvPr id="1748" name="Rounded Rectangle"/>
          <p:cNvSpPr/>
          <p:nvPr>
            <p:ph type="body" sz="quarter" idx="29"/>
          </p:nvPr>
        </p:nvSpPr>
        <p:spPr>
          <a:xfrm>
            <a:off x="15259665" y="10535417"/>
            <a:ext cx="8012259" cy="2170505"/>
          </a:xfrm>
          <a:prstGeom prst="rect">
            <a:avLst/>
          </a:prstGeom>
          <a:solidFill>
            <a:srgbClr val="CCCDD1"/>
          </a:solidFill>
        </p:spPr>
        <p:txBody>
          <a:bodyPr anchor="ctr"/>
          <a:lstStyle/>
          <a:p>
            <a:pPr/>
          </a:p>
        </p:txBody>
      </p:sp>
      <p:sp>
        <p:nvSpPr>
          <p:cNvPr id="174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750"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751" name="Text Placeholder 14"/>
          <p:cNvSpPr/>
          <p:nvPr>
            <p:ph type="body" sz="quarter" idx="31" hasCustomPrompt="1"/>
          </p:nvPr>
        </p:nvSpPr>
        <p:spPr>
          <a:xfrm>
            <a:off x="7284366" y="1732533"/>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752" name="Text Placeholder 14"/>
          <p:cNvSpPr/>
          <p:nvPr>
            <p:ph type="body" sz="quarter" idx="32" hasCustomPrompt="1"/>
          </p:nvPr>
        </p:nvSpPr>
        <p:spPr>
          <a:xfrm>
            <a:off x="7284366" y="4115201"/>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753" name="Text Placeholder 14"/>
          <p:cNvSpPr/>
          <p:nvPr>
            <p:ph type="body" sz="quarter" idx="33" hasCustomPrompt="1"/>
          </p:nvPr>
        </p:nvSpPr>
        <p:spPr>
          <a:xfrm>
            <a:off x="7284366" y="6497868"/>
            <a:ext cx="4981907"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754" name="Text Placeholder 14"/>
          <p:cNvSpPr/>
          <p:nvPr>
            <p:ph type="body" sz="quarter" idx="34" hasCustomPrompt="1"/>
          </p:nvPr>
        </p:nvSpPr>
        <p:spPr>
          <a:xfrm>
            <a:off x="7284366" y="8880536"/>
            <a:ext cx="4981907"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755" name="Text Placeholder 14"/>
          <p:cNvSpPr/>
          <p:nvPr>
            <p:ph type="body" sz="quarter" idx="35" hasCustomPrompt="1"/>
          </p:nvPr>
        </p:nvSpPr>
        <p:spPr>
          <a:xfrm>
            <a:off x="7284366" y="11267582"/>
            <a:ext cx="4981907"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756" name="Text Placeholder 14"/>
          <p:cNvSpPr/>
          <p:nvPr>
            <p:ph type="body" sz="quarter" idx="36" hasCustomPrompt="1"/>
          </p:nvPr>
        </p:nvSpPr>
        <p:spPr>
          <a:xfrm>
            <a:off x="15533518" y="1732533"/>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757" name="Text Placeholder 14"/>
          <p:cNvSpPr/>
          <p:nvPr>
            <p:ph type="body" sz="quarter" idx="37" hasCustomPrompt="1"/>
          </p:nvPr>
        </p:nvSpPr>
        <p:spPr>
          <a:xfrm>
            <a:off x="15533518" y="4115201"/>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758" name="Text Placeholder 14"/>
          <p:cNvSpPr/>
          <p:nvPr>
            <p:ph type="body" sz="quarter" idx="38" hasCustomPrompt="1"/>
          </p:nvPr>
        </p:nvSpPr>
        <p:spPr>
          <a:xfrm>
            <a:off x="15533518" y="6497868"/>
            <a:ext cx="4981907" cy="1166411"/>
          </a:xfrm>
          <a:prstGeom prst="rect">
            <a:avLst/>
          </a:prstGeom>
        </p:spPr>
        <p:txBody>
          <a:bodyPr anchor="b"/>
          <a:lstStyle>
            <a:lvl1pPr>
              <a:lnSpc>
                <a:spcPct val="120000"/>
              </a:lnSpc>
              <a:defRPr sz="2000">
                <a:solidFill>
                  <a:srgbClr val="FFFFFF"/>
                </a:solidFill>
              </a:defRPr>
            </a:lvl1pPr>
          </a:lstStyle>
          <a:p>
            <a:pPr/>
            <a:r>
              <a:t>Orange R206 G140 B70 #CE8C46</a:t>
            </a:r>
          </a:p>
        </p:txBody>
      </p:sp>
      <p:sp>
        <p:nvSpPr>
          <p:cNvPr id="1759" name="Text Placeholder 14"/>
          <p:cNvSpPr/>
          <p:nvPr>
            <p:ph type="body" sz="quarter" idx="39" hasCustomPrompt="1"/>
          </p:nvPr>
        </p:nvSpPr>
        <p:spPr>
          <a:xfrm>
            <a:off x="15533518" y="8880536"/>
            <a:ext cx="4981907" cy="1166411"/>
          </a:xfrm>
          <a:prstGeom prst="rect">
            <a:avLst/>
          </a:prstGeom>
        </p:spPr>
        <p:txBody>
          <a:bodyPr anchor="b"/>
          <a:lstStyle>
            <a:lvl1pPr>
              <a:lnSpc>
                <a:spcPct val="120000"/>
              </a:lnSpc>
              <a:defRPr sz="2000"/>
            </a:lvl1pPr>
          </a:lstStyle>
          <a:p>
            <a:pPr/>
            <a:r>
              <a:t>White R255 G255 B255 #FFFFFF</a:t>
            </a:r>
          </a:p>
        </p:txBody>
      </p:sp>
      <p:sp>
        <p:nvSpPr>
          <p:cNvPr id="1760" name="Text Placeholder 14"/>
          <p:cNvSpPr/>
          <p:nvPr>
            <p:ph type="body" sz="quarter" idx="40" hasCustomPrompt="1"/>
          </p:nvPr>
        </p:nvSpPr>
        <p:spPr>
          <a:xfrm>
            <a:off x="15533518" y="11267582"/>
            <a:ext cx="4981907" cy="1166411"/>
          </a:xfrm>
          <a:prstGeom prst="rect">
            <a:avLst/>
          </a:prstGeom>
        </p:spPr>
        <p:txBody>
          <a:bodyPr anchor="b"/>
          <a:lstStyle>
            <a:lvl1pPr>
              <a:lnSpc>
                <a:spcPct val="120000"/>
              </a:lnSpc>
              <a:defRPr sz="2000">
                <a:solidFill>
                  <a:srgbClr val="FFFFFF"/>
                </a:solidFill>
              </a:defRPr>
            </a:lvl1pPr>
          </a:lstStyle>
          <a:p>
            <a:pPr/>
            <a:r>
              <a:t>Light Grey R204 G205 B209 ##CCCDD1</a:t>
            </a:r>
          </a:p>
        </p:txBody>
      </p:sp>
      <p:sp>
        <p:nvSpPr>
          <p:cNvPr id="1761" name="Text Placeholder 14"/>
          <p:cNvSpPr/>
          <p:nvPr>
            <p:ph type="body" sz="quarter" idx="4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762" name="Full palet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Full palette</a:t>
            </a:r>
          </a:p>
        </p:txBody>
      </p:sp>
    </p:spTree>
  </p:cSld>
  <p:clrMapOvr>
    <a:masterClrMapping/>
  </p:clrMapOvr>
  <p:transition xmlns:p14="http://schemas.microsoft.com/office/powerpoint/2010/main" spd="med" advClick="1"/>
</p:sldLayout>
</file>

<file path=ppt/slideLayouts/slideLayout9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lor pairings">
    <p:spTree>
      <p:nvGrpSpPr>
        <p:cNvPr id="1" name=""/>
        <p:cNvGrpSpPr/>
        <p:nvPr/>
      </p:nvGrpSpPr>
      <p:grpSpPr>
        <a:xfrm>
          <a:off x="0" y="0"/>
          <a:ext cx="0" cy="0"/>
          <a:chOff x="0" y="0"/>
          <a:chExt cx="0" cy="0"/>
        </a:xfrm>
      </p:grpSpPr>
      <p:sp>
        <p:nvSpPr>
          <p:cNvPr id="1769" name="Body Level One…"/>
          <p:cNvSpPr txBox="1"/>
          <p:nvPr>
            <p:ph type="body" sz="quarter" idx="1"/>
          </p:nvPr>
        </p:nvSpPr>
        <p:spPr>
          <a:xfrm>
            <a:off x="12306919" y="7344671"/>
            <a:ext cx="5655137" cy="5655138"/>
          </a:xfrm>
          <a:prstGeom prst="rect">
            <a:avLst/>
          </a:prstGeom>
          <a:solidFill>
            <a:srgbClr val="FFFFFF"/>
          </a:solidFill>
          <a:ln w="9525">
            <a:solidFill>
              <a:srgbClr val="000000">
                <a:alpha val="25000"/>
              </a:srgbClr>
            </a:solidFill>
            <a:round/>
          </a:ln>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770" name="Circle"/>
          <p:cNvSpPr/>
          <p:nvPr>
            <p:ph type="body" sz="quarter" idx="21"/>
          </p:nvPr>
        </p:nvSpPr>
        <p:spPr>
          <a:xfrm>
            <a:off x="7250119" y="8172847"/>
            <a:ext cx="3998787" cy="3998786"/>
          </a:xfrm>
          <a:prstGeom prst="rect">
            <a:avLst/>
          </a:prstGeom>
          <a:solidFill>
            <a:srgbClr val="8C9095"/>
          </a:solidFill>
        </p:spPr>
        <p:txBody>
          <a:bodyPr anchor="ctr"/>
          <a:lstStyle/>
          <a:p>
            <a:pPr/>
          </a:p>
        </p:txBody>
      </p:sp>
      <p:sp>
        <p:nvSpPr>
          <p:cNvPr id="1771" name="Circle"/>
          <p:cNvSpPr/>
          <p:nvPr>
            <p:ph type="body" sz="quarter" idx="22"/>
          </p:nvPr>
        </p:nvSpPr>
        <p:spPr>
          <a:xfrm>
            <a:off x="1365147" y="8172847"/>
            <a:ext cx="3998785" cy="3998786"/>
          </a:xfrm>
          <a:prstGeom prst="rect">
            <a:avLst/>
          </a:prstGeom>
          <a:solidFill>
            <a:srgbClr val="1A1A1C"/>
          </a:solidFill>
        </p:spPr>
        <p:txBody>
          <a:bodyPr anchor="ctr"/>
          <a:lstStyle/>
          <a:p>
            <a:pPr/>
          </a:p>
        </p:txBody>
      </p:sp>
      <p:sp>
        <p:nvSpPr>
          <p:cNvPr id="1772" name="Circle"/>
          <p:cNvSpPr/>
          <p:nvPr>
            <p:ph type="body" sz="quarter" idx="23"/>
          </p:nvPr>
        </p:nvSpPr>
        <p:spPr>
          <a:xfrm>
            <a:off x="19020068" y="8172847"/>
            <a:ext cx="3998786" cy="3998786"/>
          </a:xfrm>
          <a:prstGeom prst="rect">
            <a:avLst/>
          </a:prstGeom>
          <a:solidFill>
            <a:srgbClr val="76AEEA"/>
          </a:solidFill>
        </p:spPr>
        <p:txBody>
          <a:bodyPr anchor="ctr"/>
          <a:lstStyle/>
          <a:p>
            <a:pPr/>
          </a:p>
        </p:txBody>
      </p:sp>
      <p:sp>
        <p:nvSpPr>
          <p:cNvPr id="1773" name="Text Placeholder 14"/>
          <p:cNvSpPr/>
          <p:nvPr>
            <p:ph type="body" sz="quarter" idx="24"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774" name="Text Placeholder 14"/>
          <p:cNvSpPr/>
          <p:nvPr>
            <p:ph type="body" sz="quarter" idx="25" hasCustomPrompt="1"/>
          </p:nvPr>
        </p:nvSpPr>
        <p:spPr>
          <a:xfrm>
            <a:off x="1989803" y="8960328"/>
            <a:ext cx="2749473"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775" name="Text Placeholder 14"/>
          <p:cNvSpPr/>
          <p:nvPr>
            <p:ph type="body" sz="quarter" idx="26" hasCustomPrompt="1"/>
          </p:nvPr>
        </p:nvSpPr>
        <p:spPr>
          <a:xfrm>
            <a:off x="7874778" y="8960328"/>
            <a:ext cx="2749472"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776" name="Text Placeholder 14"/>
          <p:cNvSpPr/>
          <p:nvPr>
            <p:ph type="body" sz="quarter" idx="27" hasCustomPrompt="1"/>
          </p:nvPr>
        </p:nvSpPr>
        <p:spPr>
          <a:xfrm>
            <a:off x="13759752" y="8960328"/>
            <a:ext cx="2749472" cy="2169826"/>
          </a:xfrm>
          <a:prstGeom prst="rect">
            <a:avLst/>
          </a:prstGeom>
        </p:spPr>
        <p:txBody>
          <a:bodyPr anchor="ctr"/>
          <a:lstStyle>
            <a:lvl1pPr algn="ctr" defTabSz="751205">
              <a:lnSpc>
                <a:spcPct val="90000"/>
              </a:lnSpc>
              <a:defRPr sz="13650"/>
            </a:lvl1pPr>
          </a:lstStyle>
          <a:p>
            <a:pPr/>
            <a:r>
              <a:t>AA</a:t>
            </a:r>
          </a:p>
        </p:txBody>
      </p:sp>
      <p:sp>
        <p:nvSpPr>
          <p:cNvPr id="1777" name="Text Placeholder 14"/>
          <p:cNvSpPr/>
          <p:nvPr>
            <p:ph type="body" sz="quarter" idx="28" hasCustomPrompt="1"/>
          </p:nvPr>
        </p:nvSpPr>
        <p:spPr>
          <a:xfrm>
            <a:off x="19644724" y="8960328"/>
            <a:ext cx="2749473"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77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779"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780" name="Pairings"/>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Pairings</a:t>
            </a:r>
          </a:p>
        </p:txBody>
      </p:sp>
    </p:spTree>
  </p:cSld>
  <p:clrMapOvr>
    <a:masterClrMapping/>
  </p:clrMapOvr>
  <p:transition xmlns:p14="http://schemas.microsoft.com/office/powerpoint/2010/main" spd="med" advClick="1"/>
</p:sldLayout>
</file>

<file path=ppt/slideLayouts/slideLayout9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lor pairings – Grey">
    <p:bg>
      <p:bgPr>
        <a:solidFill>
          <a:srgbClr val="CCCDD1"/>
        </a:solidFill>
      </p:bgPr>
    </p:bg>
    <p:spTree>
      <p:nvGrpSpPr>
        <p:cNvPr id="1" name=""/>
        <p:cNvGrpSpPr/>
        <p:nvPr/>
      </p:nvGrpSpPr>
      <p:grpSpPr>
        <a:xfrm>
          <a:off x="0" y="0"/>
          <a:ext cx="0" cy="0"/>
          <a:chOff x="0" y="0"/>
          <a:chExt cx="0" cy="0"/>
        </a:xfrm>
      </p:grpSpPr>
      <p:sp>
        <p:nvSpPr>
          <p:cNvPr id="1787" name="Body Level One…"/>
          <p:cNvSpPr txBox="1"/>
          <p:nvPr>
            <p:ph type="body" sz="quarter" idx="1"/>
          </p:nvPr>
        </p:nvSpPr>
        <p:spPr>
          <a:xfrm>
            <a:off x="12306919" y="7344671"/>
            <a:ext cx="5655137" cy="5655138"/>
          </a:xfrm>
          <a:prstGeom prst="rect">
            <a:avLst/>
          </a:prstGeom>
          <a:solidFill>
            <a:srgbClr val="FFFFFF"/>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788" name="Circle"/>
          <p:cNvSpPr/>
          <p:nvPr>
            <p:ph type="body" sz="quarter" idx="21"/>
          </p:nvPr>
        </p:nvSpPr>
        <p:spPr>
          <a:xfrm>
            <a:off x="7250119" y="8172847"/>
            <a:ext cx="3998787" cy="3998786"/>
          </a:xfrm>
          <a:prstGeom prst="rect">
            <a:avLst/>
          </a:prstGeom>
          <a:solidFill>
            <a:srgbClr val="8C9095"/>
          </a:solidFill>
        </p:spPr>
        <p:txBody>
          <a:bodyPr anchor="ctr"/>
          <a:lstStyle/>
          <a:p>
            <a:pPr/>
          </a:p>
        </p:txBody>
      </p:sp>
      <p:sp>
        <p:nvSpPr>
          <p:cNvPr id="1789" name="Circle"/>
          <p:cNvSpPr/>
          <p:nvPr>
            <p:ph type="body" sz="quarter" idx="22"/>
          </p:nvPr>
        </p:nvSpPr>
        <p:spPr>
          <a:xfrm>
            <a:off x="1365147" y="8172847"/>
            <a:ext cx="3998785" cy="3998786"/>
          </a:xfrm>
          <a:prstGeom prst="rect">
            <a:avLst/>
          </a:prstGeom>
          <a:solidFill>
            <a:srgbClr val="1A1A1C"/>
          </a:solidFill>
        </p:spPr>
        <p:txBody>
          <a:bodyPr anchor="ctr"/>
          <a:lstStyle/>
          <a:p>
            <a:pPr/>
          </a:p>
        </p:txBody>
      </p:sp>
      <p:sp>
        <p:nvSpPr>
          <p:cNvPr id="1790" name="Circle"/>
          <p:cNvSpPr/>
          <p:nvPr>
            <p:ph type="body" sz="quarter" idx="23"/>
          </p:nvPr>
        </p:nvSpPr>
        <p:spPr>
          <a:xfrm>
            <a:off x="19020068" y="8172847"/>
            <a:ext cx="3998786" cy="3998786"/>
          </a:xfrm>
          <a:prstGeom prst="rect">
            <a:avLst/>
          </a:prstGeom>
          <a:solidFill>
            <a:srgbClr val="76AEEA"/>
          </a:solidFill>
        </p:spPr>
        <p:txBody>
          <a:bodyPr anchor="ctr"/>
          <a:lstStyle/>
          <a:p>
            <a:pPr/>
          </a:p>
        </p:txBody>
      </p:sp>
      <p:sp>
        <p:nvSpPr>
          <p:cNvPr id="1791" name="Text Placeholder 14"/>
          <p:cNvSpPr/>
          <p:nvPr>
            <p:ph type="body" sz="quarter" idx="24" hasCustomPrompt="1"/>
          </p:nvPr>
        </p:nvSpPr>
        <p:spPr>
          <a:xfrm>
            <a:off x="537006" y="2322665"/>
            <a:ext cx="7218235" cy="1420326"/>
          </a:xfrm>
          <a:prstGeom prst="rect">
            <a:avLst/>
          </a:prstGeom>
        </p:spPr>
        <p:txBody>
          <a:bodyPr/>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792" name="Text Placeholder 14"/>
          <p:cNvSpPr/>
          <p:nvPr>
            <p:ph type="body" sz="quarter" idx="25" hasCustomPrompt="1"/>
          </p:nvPr>
        </p:nvSpPr>
        <p:spPr>
          <a:xfrm>
            <a:off x="1989803" y="8960328"/>
            <a:ext cx="2749473"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793" name="Text Placeholder 14"/>
          <p:cNvSpPr/>
          <p:nvPr>
            <p:ph type="body" sz="quarter" idx="26" hasCustomPrompt="1"/>
          </p:nvPr>
        </p:nvSpPr>
        <p:spPr>
          <a:xfrm>
            <a:off x="7874778" y="8960328"/>
            <a:ext cx="2749472"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794" name="Text Placeholder 14"/>
          <p:cNvSpPr/>
          <p:nvPr>
            <p:ph type="body" sz="quarter" idx="27" hasCustomPrompt="1"/>
          </p:nvPr>
        </p:nvSpPr>
        <p:spPr>
          <a:xfrm>
            <a:off x="13759752" y="8960328"/>
            <a:ext cx="2749472" cy="2169826"/>
          </a:xfrm>
          <a:prstGeom prst="rect">
            <a:avLst/>
          </a:prstGeom>
        </p:spPr>
        <p:txBody>
          <a:bodyPr anchor="ctr"/>
          <a:lstStyle>
            <a:lvl1pPr algn="ctr" defTabSz="751205">
              <a:lnSpc>
                <a:spcPct val="90000"/>
              </a:lnSpc>
              <a:defRPr sz="13650"/>
            </a:lvl1pPr>
          </a:lstStyle>
          <a:p>
            <a:pPr/>
            <a:r>
              <a:t>AA</a:t>
            </a:r>
          </a:p>
        </p:txBody>
      </p:sp>
      <p:sp>
        <p:nvSpPr>
          <p:cNvPr id="1795" name="Text Placeholder 14"/>
          <p:cNvSpPr/>
          <p:nvPr>
            <p:ph type="body" sz="quarter" idx="28" hasCustomPrompt="1"/>
          </p:nvPr>
        </p:nvSpPr>
        <p:spPr>
          <a:xfrm>
            <a:off x="19644724" y="8960328"/>
            <a:ext cx="2749473"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79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797"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798" name="Pairings"/>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Pairings</a:t>
            </a:r>
          </a:p>
        </p:txBody>
      </p:sp>
    </p:spTree>
  </p:cSld>
  <p:clrMapOvr>
    <a:masterClrMapping/>
  </p:clrMapOvr>
  <p:transition xmlns:p14="http://schemas.microsoft.com/office/powerpoint/2010/main" spd="med" advClick="1"/>
</p:sldLayout>
</file>

<file path=ppt/slideLayouts/slideLayout9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lor pairings – Dark">
    <p:bg>
      <p:bgPr>
        <a:solidFill>
          <a:srgbClr val="000000"/>
        </a:solidFill>
      </p:bgPr>
    </p:bg>
    <p:spTree>
      <p:nvGrpSpPr>
        <p:cNvPr id="1" name=""/>
        <p:cNvGrpSpPr/>
        <p:nvPr/>
      </p:nvGrpSpPr>
      <p:grpSpPr>
        <a:xfrm>
          <a:off x="0" y="0"/>
          <a:ext cx="0" cy="0"/>
          <a:chOff x="0" y="0"/>
          <a:chExt cx="0" cy="0"/>
        </a:xfrm>
      </p:grpSpPr>
      <p:sp>
        <p:nvSpPr>
          <p:cNvPr id="1805" name="Body Level One…"/>
          <p:cNvSpPr txBox="1"/>
          <p:nvPr>
            <p:ph type="body" sz="quarter" idx="1"/>
          </p:nvPr>
        </p:nvSpPr>
        <p:spPr>
          <a:xfrm>
            <a:off x="12306919" y="7344671"/>
            <a:ext cx="5655137" cy="5655138"/>
          </a:xfrm>
          <a:prstGeom prst="rect">
            <a:avLst/>
          </a:prstGeom>
          <a:solidFill>
            <a:srgbClr val="FFFFFF"/>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806" name="Circle"/>
          <p:cNvSpPr/>
          <p:nvPr>
            <p:ph type="body" sz="quarter" idx="21"/>
          </p:nvPr>
        </p:nvSpPr>
        <p:spPr>
          <a:xfrm>
            <a:off x="7250119" y="8172847"/>
            <a:ext cx="3998787" cy="3998786"/>
          </a:xfrm>
          <a:prstGeom prst="rect">
            <a:avLst/>
          </a:prstGeom>
          <a:solidFill>
            <a:srgbClr val="8C9095"/>
          </a:solidFill>
        </p:spPr>
        <p:txBody>
          <a:bodyPr anchor="ctr"/>
          <a:lstStyle/>
          <a:p>
            <a:pPr/>
          </a:p>
        </p:txBody>
      </p:sp>
      <p:sp>
        <p:nvSpPr>
          <p:cNvPr id="1807" name="Circle"/>
          <p:cNvSpPr/>
          <p:nvPr>
            <p:ph type="body" sz="quarter" idx="22"/>
          </p:nvPr>
        </p:nvSpPr>
        <p:spPr>
          <a:xfrm>
            <a:off x="1365147" y="8172847"/>
            <a:ext cx="3998785" cy="3998786"/>
          </a:xfrm>
          <a:prstGeom prst="rect">
            <a:avLst/>
          </a:prstGeom>
          <a:solidFill>
            <a:srgbClr val="1A1A1C"/>
          </a:solidFill>
        </p:spPr>
        <p:txBody>
          <a:bodyPr anchor="ctr"/>
          <a:lstStyle/>
          <a:p>
            <a:pPr/>
          </a:p>
        </p:txBody>
      </p:sp>
      <p:sp>
        <p:nvSpPr>
          <p:cNvPr id="1808" name="Circle"/>
          <p:cNvSpPr/>
          <p:nvPr>
            <p:ph type="body" sz="quarter" idx="23"/>
          </p:nvPr>
        </p:nvSpPr>
        <p:spPr>
          <a:xfrm>
            <a:off x="19020068" y="8172847"/>
            <a:ext cx="3998786" cy="3998786"/>
          </a:xfrm>
          <a:prstGeom prst="rect">
            <a:avLst/>
          </a:prstGeom>
          <a:solidFill>
            <a:srgbClr val="76AEEA"/>
          </a:solidFill>
        </p:spPr>
        <p:txBody>
          <a:bodyPr anchor="ctr"/>
          <a:lstStyle/>
          <a:p>
            <a:pPr/>
          </a:p>
        </p:txBody>
      </p:sp>
      <p:sp>
        <p:nvSpPr>
          <p:cNvPr id="1809" name="Text Placeholder 14"/>
          <p:cNvSpPr/>
          <p:nvPr>
            <p:ph type="body" sz="quarter" idx="24"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810" name="Text Placeholder 14"/>
          <p:cNvSpPr/>
          <p:nvPr>
            <p:ph type="body" sz="quarter" idx="25" hasCustomPrompt="1"/>
          </p:nvPr>
        </p:nvSpPr>
        <p:spPr>
          <a:xfrm>
            <a:off x="1989803" y="8960328"/>
            <a:ext cx="2749473"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811" name="Text Placeholder 14"/>
          <p:cNvSpPr/>
          <p:nvPr>
            <p:ph type="body" sz="quarter" idx="26" hasCustomPrompt="1"/>
          </p:nvPr>
        </p:nvSpPr>
        <p:spPr>
          <a:xfrm>
            <a:off x="7874778" y="8960328"/>
            <a:ext cx="2749472"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812" name="Text Placeholder 14"/>
          <p:cNvSpPr/>
          <p:nvPr>
            <p:ph type="body" sz="quarter" idx="27" hasCustomPrompt="1"/>
          </p:nvPr>
        </p:nvSpPr>
        <p:spPr>
          <a:xfrm>
            <a:off x="13759752" y="8960328"/>
            <a:ext cx="2749472" cy="2169826"/>
          </a:xfrm>
          <a:prstGeom prst="rect">
            <a:avLst/>
          </a:prstGeom>
        </p:spPr>
        <p:txBody>
          <a:bodyPr anchor="ctr"/>
          <a:lstStyle>
            <a:lvl1pPr algn="ctr" defTabSz="751205">
              <a:lnSpc>
                <a:spcPct val="90000"/>
              </a:lnSpc>
              <a:defRPr sz="13650"/>
            </a:lvl1pPr>
          </a:lstStyle>
          <a:p>
            <a:pPr/>
            <a:r>
              <a:t>AA</a:t>
            </a:r>
          </a:p>
        </p:txBody>
      </p:sp>
      <p:sp>
        <p:nvSpPr>
          <p:cNvPr id="1813" name="Text Placeholder 14"/>
          <p:cNvSpPr/>
          <p:nvPr>
            <p:ph type="body" sz="quarter" idx="28" hasCustomPrompt="1"/>
          </p:nvPr>
        </p:nvSpPr>
        <p:spPr>
          <a:xfrm>
            <a:off x="19644724" y="8960328"/>
            <a:ext cx="2749473"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81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815"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816" name="Pairings"/>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Pairings</a:t>
            </a:r>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 Id="rId19" Type="http://schemas.openxmlformats.org/officeDocument/2006/relationships/slideLayout" Target="../slideLayouts/slideLayout18.xml"/><Relationship Id="rId20" Type="http://schemas.openxmlformats.org/officeDocument/2006/relationships/slideLayout" Target="../slideLayouts/slideLayout19.xml"/><Relationship Id="rId21" Type="http://schemas.openxmlformats.org/officeDocument/2006/relationships/slideLayout" Target="../slideLayouts/slideLayout20.xml"/><Relationship Id="rId22" Type="http://schemas.openxmlformats.org/officeDocument/2006/relationships/slideLayout" Target="../slideLayouts/slideLayout21.xml"/><Relationship Id="rId23" Type="http://schemas.openxmlformats.org/officeDocument/2006/relationships/slideLayout" Target="../slideLayouts/slideLayout22.xml"/><Relationship Id="rId24" Type="http://schemas.openxmlformats.org/officeDocument/2006/relationships/slideLayout" Target="../slideLayouts/slideLayout23.xml"/><Relationship Id="rId25" Type="http://schemas.openxmlformats.org/officeDocument/2006/relationships/slideLayout" Target="../slideLayouts/slideLayout24.xml"/><Relationship Id="rId26" Type="http://schemas.openxmlformats.org/officeDocument/2006/relationships/slideLayout" Target="../slideLayouts/slideLayout25.xml"/><Relationship Id="rId27" Type="http://schemas.openxmlformats.org/officeDocument/2006/relationships/slideLayout" Target="../slideLayouts/slideLayout26.xml"/><Relationship Id="rId28" Type="http://schemas.openxmlformats.org/officeDocument/2006/relationships/slideLayout" Target="../slideLayouts/slideLayout27.xml"/><Relationship Id="rId29" Type="http://schemas.openxmlformats.org/officeDocument/2006/relationships/slideLayout" Target="../slideLayouts/slideLayout28.xml"/><Relationship Id="rId30" Type="http://schemas.openxmlformats.org/officeDocument/2006/relationships/slideLayout" Target="../slideLayouts/slideLayout29.xml"/><Relationship Id="rId31" Type="http://schemas.openxmlformats.org/officeDocument/2006/relationships/slideLayout" Target="../slideLayouts/slideLayout30.xml"/><Relationship Id="rId32" Type="http://schemas.openxmlformats.org/officeDocument/2006/relationships/slideLayout" Target="../slideLayouts/slideLayout31.xml"/><Relationship Id="rId33" Type="http://schemas.openxmlformats.org/officeDocument/2006/relationships/slideLayout" Target="../slideLayouts/slideLayout32.xml"/><Relationship Id="rId34" Type="http://schemas.openxmlformats.org/officeDocument/2006/relationships/slideLayout" Target="../slideLayouts/slideLayout33.xml"/><Relationship Id="rId35" Type="http://schemas.openxmlformats.org/officeDocument/2006/relationships/slideLayout" Target="../slideLayouts/slideLayout34.xml"/><Relationship Id="rId36" Type="http://schemas.openxmlformats.org/officeDocument/2006/relationships/slideLayout" Target="../slideLayouts/slideLayout35.xml"/><Relationship Id="rId37" Type="http://schemas.openxmlformats.org/officeDocument/2006/relationships/slideLayout" Target="../slideLayouts/slideLayout36.xml"/><Relationship Id="rId38" Type="http://schemas.openxmlformats.org/officeDocument/2006/relationships/slideLayout" Target="../slideLayouts/slideLayout37.xml"/><Relationship Id="rId39" Type="http://schemas.openxmlformats.org/officeDocument/2006/relationships/slideLayout" Target="../slideLayouts/slideLayout38.xml"/><Relationship Id="rId40" Type="http://schemas.openxmlformats.org/officeDocument/2006/relationships/slideLayout" Target="../slideLayouts/slideLayout39.xml"/><Relationship Id="rId41" Type="http://schemas.openxmlformats.org/officeDocument/2006/relationships/slideLayout" Target="../slideLayouts/slideLayout40.xml"/><Relationship Id="rId42" Type="http://schemas.openxmlformats.org/officeDocument/2006/relationships/slideLayout" Target="../slideLayouts/slideLayout41.xml"/><Relationship Id="rId43" Type="http://schemas.openxmlformats.org/officeDocument/2006/relationships/slideLayout" Target="../slideLayouts/slideLayout42.xml"/><Relationship Id="rId44" Type="http://schemas.openxmlformats.org/officeDocument/2006/relationships/slideLayout" Target="../slideLayouts/slideLayout43.xml"/><Relationship Id="rId45" Type="http://schemas.openxmlformats.org/officeDocument/2006/relationships/slideLayout" Target="../slideLayouts/slideLayout44.xml"/><Relationship Id="rId46" Type="http://schemas.openxmlformats.org/officeDocument/2006/relationships/slideLayout" Target="../slideLayouts/slideLayout45.xml"/><Relationship Id="rId47" Type="http://schemas.openxmlformats.org/officeDocument/2006/relationships/slideLayout" Target="../slideLayouts/slideLayout46.xml"/><Relationship Id="rId48" Type="http://schemas.openxmlformats.org/officeDocument/2006/relationships/slideLayout" Target="../slideLayouts/slideLayout47.xml"/><Relationship Id="rId49" Type="http://schemas.openxmlformats.org/officeDocument/2006/relationships/slideLayout" Target="../slideLayouts/slideLayout48.xml"/><Relationship Id="rId50" Type="http://schemas.openxmlformats.org/officeDocument/2006/relationships/slideLayout" Target="../slideLayouts/slideLayout49.xml"/><Relationship Id="rId51" Type="http://schemas.openxmlformats.org/officeDocument/2006/relationships/slideLayout" Target="../slideLayouts/slideLayout50.xml"/><Relationship Id="rId52" Type="http://schemas.openxmlformats.org/officeDocument/2006/relationships/slideLayout" Target="../slideLayouts/slideLayout51.xml"/><Relationship Id="rId53" Type="http://schemas.openxmlformats.org/officeDocument/2006/relationships/slideLayout" Target="../slideLayouts/slideLayout52.xml"/><Relationship Id="rId54" Type="http://schemas.openxmlformats.org/officeDocument/2006/relationships/slideLayout" Target="../slideLayouts/slideLayout53.xml"/><Relationship Id="rId55" Type="http://schemas.openxmlformats.org/officeDocument/2006/relationships/slideLayout" Target="../slideLayouts/slideLayout54.xml"/><Relationship Id="rId56" Type="http://schemas.openxmlformats.org/officeDocument/2006/relationships/slideLayout" Target="../slideLayouts/slideLayout55.xml"/><Relationship Id="rId57" Type="http://schemas.openxmlformats.org/officeDocument/2006/relationships/slideLayout" Target="../slideLayouts/slideLayout56.xml"/><Relationship Id="rId58" Type="http://schemas.openxmlformats.org/officeDocument/2006/relationships/slideLayout" Target="../slideLayouts/slideLayout57.xml"/><Relationship Id="rId59" Type="http://schemas.openxmlformats.org/officeDocument/2006/relationships/slideLayout" Target="../slideLayouts/slideLayout58.xml"/><Relationship Id="rId60" Type="http://schemas.openxmlformats.org/officeDocument/2006/relationships/slideLayout" Target="../slideLayouts/slideLayout59.xml"/><Relationship Id="rId61" Type="http://schemas.openxmlformats.org/officeDocument/2006/relationships/slideLayout" Target="../slideLayouts/slideLayout60.xml"/><Relationship Id="rId62" Type="http://schemas.openxmlformats.org/officeDocument/2006/relationships/slideLayout" Target="../slideLayouts/slideLayout61.xml"/><Relationship Id="rId63" Type="http://schemas.openxmlformats.org/officeDocument/2006/relationships/slideLayout" Target="../slideLayouts/slideLayout62.xml"/><Relationship Id="rId64" Type="http://schemas.openxmlformats.org/officeDocument/2006/relationships/slideLayout" Target="../slideLayouts/slideLayout63.xml"/><Relationship Id="rId65" Type="http://schemas.openxmlformats.org/officeDocument/2006/relationships/slideLayout" Target="../slideLayouts/slideLayout64.xml"/><Relationship Id="rId66" Type="http://schemas.openxmlformats.org/officeDocument/2006/relationships/slideLayout" Target="../slideLayouts/slideLayout65.xml"/><Relationship Id="rId67" Type="http://schemas.openxmlformats.org/officeDocument/2006/relationships/slideLayout" Target="../slideLayouts/slideLayout66.xml"/><Relationship Id="rId68" Type="http://schemas.openxmlformats.org/officeDocument/2006/relationships/slideLayout" Target="../slideLayouts/slideLayout67.xml"/><Relationship Id="rId69" Type="http://schemas.openxmlformats.org/officeDocument/2006/relationships/slideLayout" Target="../slideLayouts/slideLayout68.xml"/><Relationship Id="rId70" Type="http://schemas.openxmlformats.org/officeDocument/2006/relationships/slideLayout" Target="../slideLayouts/slideLayout69.xml"/><Relationship Id="rId71" Type="http://schemas.openxmlformats.org/officeDocument/2006/relationships/slideLayout" Target="../slideLayouts/slideLayout70.xml"/><Relationship Id="rId72" Type="http://schemas.openxmlformats.org/officeDocument/2006/relationships/slideLayout" Target="../slideLayouts/slideLayout71.xml"/><Relationship Id="rId73" Type="http://schemas.openxmlformats.org/officeDocument/2006/relationships/slideLayout" Target="../slideLayouts/slideLayout72.xml"/><Relationship Id="rId74" Type="http://schemas.openxmlformats.org/officeDocument/2006/relationships/slideLayout" Target="../slideLayouts/slideLayout73.xml"/><Relationship Id="rId75" Type="http://schemas.openxmlformats.org/officeDocument/2006/relationships/slideLayout" Target="../slideLayouts/slideLayout74.xml"/><Relationship Id="rId76" Type="http://schemas.openxmlformats.org/officeDocument/2006/relationships/slideLayout" Target="../slideLayouts/slideLayout75.xml"/><Relationship Id="rId77" Type="http://schemas.openxmlformats.org/officeDocument/2006/relationships/slideLayout" Target="../slideLayouts/slideLayout76.xml"/><Relationship Id="rId78" Type="http://schemas.openxmlformats.org/officeDocument/2006/relationships/slideLayout" Target="../slideLayouts/slideLayout77.xml"/><Relationship Id="rId79" Type="http://schemas.openxmlformats.org/officeDocument/2006/relationships/slideLayout" Target="../slideLayouts/slideLayout78.xml"/><Relationship Id="rId80" Type="http://schemas.openxmlformats.org/officeDocument/2006/relationships/slideLayout" Target="../slideLayouts/slideLayout79.xml"/><Relationship Id="rId81" Type="http://schemas.openxmlformats.org/officeDocument/2006/relationships/slideLayout" Target="../slideLayouts/slideLayout80.xml"/><Relationship Id="rId82" Type="http://schemas.openxmlformats.org/officeDocument/2006/relationships/slideLayout" Target="../slideLayouts/slideLayout81.xml"/><Relationship Id="rId83" Type="http://schemas.openxmlformats.org/officeDocument/2006/relationships/slideLayout" Target="../slideLayouts/slideLayout82.xml"/><Relationship Id="rId84" Type="http://schemas.openxmlformats.org/officeDocument/2006/relationships/slideLayout" Target="../slideLayouts/slideLayout83.xml"/><Relationship Id="rId85" Type="http://schemas.openxmlformats.org/officeDocument/2006/relationships/slideLayout" Target="../slideLayouts/slideLayout84.xml"/><Relationship Id="rId86" Type="http://schemas.openxmlformats.org/officeDocument/2006/relationships/slideLayout" Target="../slideLayouts/slideLayout85.xml"/><Relationship Id="rId87" Type="http://schemas.openxmlformats.org/officeDocument/2006/relationships/slideLayout" Target="../slideLayouts/slideLayout86.xml"/><Relationship Id="rId88" Type="http://schemas.openxmlformats.org/officeDocument/2006/relationships/slideLayout" Target="../slideLayouts/slideLayout87.xml"/><Relationship Id="rId89" Type="http://schemas.openxmlformats.org/officeDocument/2006/relationships/slideLayout" Target="../slideLayouts/slideLayout88.xml"/><Relationship Id="rId90" Type="http://schemas.openxmlformats.org/officeDocument/2006/relationships/slideLayout" Target="../slideLayouts/slideLayout89.xml"/><Relationship Id="rId91" Type="http://schemas.openxmlformats.org/officeDocument/2006/relationships/slideLayout" Target="../slideLayouts/slideLayout90.xml"/><Relationship Id="rId92" Type="http://schemas.openxmlformats.org/officeDocument/2006/relationships/slideLayout" Target="../slideLayouts/slideLayout91.xml"/><Relationship Id="rId93" Type="http://schemas.openxmlformats.org/officeDocument/2006/relationships/slideLayout" Target="../slideLayouts/slideLayout92.xml"/><Relationship Id="rId94" Type="http://schemas.openxmlformats.org/officeDocument/2006/relationships/slideLayout" Target="../slideLayouts/slideLayout93.xml"/><Relationship Id="rId95" Type="http://schemas.openxmlformats.org/officeDocument/2006/relationships/slideLayout" Target="../slideLayouts/slideLayout94.xml"/><Relationship Id="rId96" Type="http://schemas.openxmlformats.org/officeDocument/2006/relationships/slideLayout" Target="../slideLayouts/slideLayout95.xml"/><Relationship Id="rId97" Type="http://schemas.openxmlformats.org/officeDocument/2006/relationships/slideLayout" Target="../slideLayouts/slideLayout96.xml"/><Relationship Id="rId98" Type="http://schemas.openxmlformats.org/officeDocument/2006/relationships/slideLayout" Target="../slideLayouts/slideLayout97.xml"/><Relationship Id="rId99" Type="http://schemas.openxmlformats.org/officeDocument/2006/relationships/slideLayout" Target="../slideLayouts/slideLayout98.xml"/><Relationship Id="rId100" Type="http://schemas.openxmlformats.org/officeDocument/2006/relationships/slideLayout" Target="../slideLayouts/slideLayout99.xml"/><Relationship Id="rId101" Type="http://schemas.openxmlformats.org/officeDocument/2006/relationships/slideLayout" Target="../slideLayouts/slideLayout100.xml"/><Relationship Id="rId102" Type="http://schemas.openxmlformats.org/officeDocument/2006/relationships/slideLayout" Target="../slideLayouts/slideLayout101.xml"/><Relationship Id="rId103" Type="http://schemas.openxmlformats.org/officeDocument/2006/relationships/slideLayout" Target="../slideLayouts/slideLayout102.xml"/><Relationship Id="rId104" Type="http://schemas.openxmlformats.org/officeDocument/2006/relationships/slideLayout" Target="../slideLayouts/slideLayout103.xml"/><Relationship Id="rId105" Type="http://schemas.openxmlformats.org/officeDocument/2006/relationships/slideLayout" Target="../slideLayouts/slideLayout104.xml"/><Relationship Id="rId106" Type="http://schemas.openxmlformats.org/officeDocument/2006/relationships/slideLayout" Target="../slideLayouts/slideLayout105.xml"/><Relationship Id="rId107" Type="http://schemas.openxmlformats.org/officeDocument/2006/relationships/slideLayout" Target="../slideLayouts/slideLayout106.xml"/><Relationship Id="rId108" Type="http://schemas.openxmlformats.org/officeDocument/2006/relationships/slideLayout" Target="../slideLayouts/slideLayout107.xml"/><Relationship Id="rId109" Type="http://schemas.openxmlformats.org/officeDocument/2006/relationships/slideLayout" Target="../slideLayouts/slideLayout108.xml"/><Relationship Id="rId110" Type="http://schemas.openxmlformats.org/officeDocument/2006/relationships/slideLayout" Target="../slideLayouts/slideLayout109.xml"/><Relationship Id="rId111" Type="http://schemas.openxmlformats.org/officeDocument/2006/relationships/slideLayout" Target="../slideLayouts/slideLayout110.xml"/><Relationship Id="rId112" Type="http://schemas.openxmlformats.org/officeDocument/2006/relationships/slideLayout" Target="../slideLayouts/slideLayout111.xml"/><Relationship Id="rId113" Type="http://schemas.openxmlformats.org/officeDocument/2006/relationships/slideLayout" Target="../slideLayouts/slideLayout112.xml"/><Relationship Id="rId114" Type="http://schemas.openxmlformats.org/officeDocument/2006/relationships/slideLayout" Target="../slideLayouts/slideLayout113.xml"/><Relationship Id="rId115" Type="http://schemas.openxmlformats.org/officeDocument/2006/relationships/slideLayout" Target="../slideLayouts/slideLayout114.xml"/><Relationship Id="rId116" Type="http://schemas.openxmlformats.org/officeDocument/2006/relationships/slideLayout" Target="../slideLayouts/slideLayout115.xml"/><Relationship Id="rId117" Type="http://schemas.openxmlformats.org/officeDocument/2006/relationships/slideLayout" Target="../slideLayouts/slideLayout116.xml"/><Relationship Id="rId118" Type="http://schemas.openxmlformats.org/officeDocument/2006/relationships/slideLayout" Target="../slideLayouts/slideLayout117.xml"/><Relationship Id="rId119" Type="http://schemas.openxmlformats.org/officeDocument/2006/relationships/slideLayout" Target="../slideLayouts/slideLayout118.xml"/><Relationship Id="rId120" Type="http://schemas.openxmlformats.org/officeDocument/2006/relationships/slideLayout" Target="../slideLayouts/slideLayout119.xml"/><Relationship Id="rId121" Type="http://schemas.openxmlformats.org/officeDocument/2006/relationships/slideLayout" Target="../slideLayouts/slideLayout120.xml"/><Relationship Id="rId122" Type="http://schemas.openxmlformats.org/officeDocument/2006/relationships/slideLayout" Target="../slideLayouts/slideLayout121.xml"/><Relationship Id="rId123" Type="http://schemas.openxmlformats.org/officeDocument/2006/relationships/slideLayout" Target="../slideLayouts/slideLayout122.xml"/><Relationship Id="rId124" Type="http://schemas.openxmlformats.org/officeDocument/2006/relationships/slideLayout" Target="../slideLayouts/slideLayout123.xml"/><Relationship Id="rId125" Type="http://schemas.openxmlformats.org/officeDocument/2006/relationships/slideLayout" Target="../slideLayouts/slideLayout124.xml"/><Relationship Id="rId126" Type="http://schemas.openxmlformats.org/officeDocument/2006/relationships/slideLayout" Target="../slideLayouts/slideLayout125.xml"/><Relationship Id="rId127" Type="http://schemas.openxmlformats.org/officeDocument/2006/relationships/slideLayout" Target="../slideLayouts/slideLayout126.xml"/><Relationship Id="rId128" Type="http://schemas.openxmlformats.org/officeDocument/2006/relationships/slideLayout" Target="../slideLayouts/slideLayout127.xml"/><Relationship Id="rId129" Type="http://schemas.openxmlformats.org/officeDocument/2006/relationships/slideLayout" Target="../slideLayouts/slideLayout128.xml"/><Relationship Id="rId130" Type="http://schemas.openxmlformats.org/officeDocument/2006/relationships/slideLayout" Target="../slideLayouts/slideLayout129.xml"/><Relationship Id="rId131" Type="http://schemas.openxmlformats.org/officeDocument/2006/relationships/slideLayout" Target="../slideLayouts/slideLayout130.xml"/><Relationship Id="rId132" Type="http://schemas.openxmlformats.org/officeDocument/2006/relationships/slideLayout" Target="../slideLayouts/slideLayout131.xml"/><Relationship Id="rId133" Type="http://schemas.openxmlformats.org/officeDocument/2006/relationships/slideLayout" Target="../slideLayouts/slideLayout132.xml"/><Relationship Id="rId134" Type="http://schemas.openxmlformats.org/officeDocument/2006/relationships/slideLayout" Target="../slideLayouts/slideLayout133.xml"/><Relationship Id="rId135" Type="http://schemas.openxmlformats.org/officeDocument/2006/relationships/slideLayout" Target="../slideLayouts/slideLayout134.xml"/><Relationship Id="rId136" Type="http://schemas.openxmlformats.org/officeDocument/2006/relationships/slideLayout" Target="../slideLayouts/slideLayout135.xml"/><Relationship Id="rId137" Type="http://schemas.openxmlformats.org/officeDocument/2006/relationships/slideLayout" Target="../slideLayouts/slideLayout136.xml"/><Relationship Id="rId138" Type="http://schemas.openxmlformats.org/officeDocument/2006/relationships/slideLayout" Target="../slideLayouts/slideLayout137.xml"/><Relationship Id="rId139" Type="http://schemas.openxmlformats.org/officeDocument/2006/relationships/slideLayout" Target="../slideLayouts/slideLayout138.xml"/><Relationship Id="rId140" Type="http://schemas.openxmlformats.org/officeDocument/2006/relationships/slideLayout" Target="../slideLayouts/slideLayout139.xml"/><Relationship Id="rId141" Type="http://schemas.openxmlformats.org/officeDocument/2006/relationships/slideLayout" Target="../slideLayouts/slideLayout140.xml"/><Relationship Id="rId142" Type="http://schemas.openxmlformats.org/officeDocument/2006/relationships/slideLayout" Target="../slideLayouts/slideLayout141.xml"/><Relationship Id="rId143" Type="http://schemas.openxmlformats.org/officeDocument/2006/relationships/slideLayout" Target="../slideLayouts/slideLayout142.xml"/><Relationship Id="rId144" Type="http://schemas.openxmlformats.org/officeDocument/2006/relationships/slideLayout" Target="../slideLayouts/slideLayout143.xml"/><Relationship Id="rId145" Type="http://schemas.openxmlformats.org/officeDocument/2006/relationships/slideLayout" Target="../slideLayouts/slideLayout144.xml"/><Relationship Id="rId146" Type="http://schemas.openxmlformats.org/officeDocument/2006/relationships/slideLayout" Target="../slideLayouts/slideLayout145.xml"/><Relationship Id="rId147" Type="http://schemas.openxmlformats.org/officeDocument/2006/relationships/slideLayout" Target="../slideLayouts/slideLayout146.xml"/><Relationship Id="rId148" Type="http://schemas.openxmlformats.org/officeDocument/2006/relationships/slideLayout" Target="../slideLayouts/slideLayout147.xml"/><Relationship Id="rId149" Type="http://schemas.openxmlformats.org/officeDocument/2006/relationships/slideLayout" Target="../slideLayouts/slideLayout148.xml"/><Relationship Id="rId150" Type="http://schemas.openxmlformats.org/officeDocument/2006/relationships/slideLayout" Target="../slideLayouts/slideLayout149.xml"/><Relationship Id="rId151" Type="http://schemas.openxmlformats.org/officeDocument/2006/relationships/slideLayout" Target="../slideLayouts/slideLayout150.xml"/><Relationship Id="rId152" Type="http://schemas.openxmlformats.org/officeDocument/2006/relationships/slideLayout" Target="../slideLayouts/slideLayout151.xml"/><Relationship Id="rId153" Type="http://schemas.openxmlformats.org/officeDocument/2006/relationships/slideLayout" Target="../slideLayouts/slideLayout152.xml"/><Relationship Id="rId154" Type="http://schemas.openxmlformats.org/officeDocument/2006/relationships/slideLayout" Target="../slideLayouts/slideLayout153.xml"/><Relationship Id="rId155" Type="http://schemas.openxmlformats.org/officeDocument/2006/relationships/slideLayout" Target="../slideLayouts/slideLayout154.xml"/><Relationship Id="rId156" Type="http://schemas.openxmlformats.org/officeDocument/2006/relationships/slideLayout" Target="../slideLayouts/slideLayout155.xml"/><Relationship Id="rId157" Type="http://schemas.openxmlformats.org/officeDocument/2006/relationships/slideLayout" Target="../slideLayouts/slideLayout156.xml"/><Relationship Id="rId158" Type="http://schemas.openxmlformats.org/officeDocument/2006/relationships/slideLayout" Target="../slideLayouts/slideLayout157.xml"/><Relationship Id="rId159" Type="http://schemas.openxmlformats.org/officeDocument/2006/relationships/slideLayout" Target="../slideLayouts/slideLayout158.xml"/><Relationship Id="rId160" Type="http://schemas.openxmlformats.org/officeDocument/2006/relationships/slideLayout" Target="../slideLayouts/slideLayout159.xml"/><Relationship Id="rId161" Type="http://schemas.openxmlformats.org/officeDocument/2006/relationships/slideLayout" Target="../slideLayouts/slideLayout160.xml"/><Relationship Id="rId162" Type="http://schemas.openxmlformats.org/officeDocument/2006/relationships/slideLayout" Target="../slideLayouts/slideLayout161.xml"/><Relationship Id="rId163" Type="http://schemas.openxmlformats.org/officeDocument/2006/relationships/slideLayout" Target="../slideLayouts/slideLayout162.xml"/><Relationship Id="rId164" Type="http://schemas.openxmlformats.org/officeDocument/2006/relationships/slideLayout" Target="../slideLayouts/slideLayout163.xml"/><Relationship Id="rId165" Type="http://schemas.openxmlformats.org/officeDocument/2006/relationships/slideLayout" Target="../slideLayouts/slideLayout164.xml"/><Relationship Id="rId166" Type="http://schemas.openxmlformats.org/officeDocument/2006/relationships/slideLayout" Target="../slideLayouts/slideLayout165.xml"/><Relationship Id="rId167" Type="http://schemas.openxmlformats.org/officeDocument/2006/relationships/slideLayout" Target="../slideLayouts/slideLayout166.xml"/><Relationship Id="rId168" Type="http://schemas.openxmlformats.org/officeDocument/2006/relationships/slideLayout" Target="../slideLayouts/slideLayout167.xml"/><Relationship Id="rId169" Type="http://schemas.openxmlformats.org/officeDocument/2006/relationships/slideLayout" Target="../slideLayouts/slideLayout168.xml"/><Relationship Id="rId170" Type="http://schemas.openxmlformats.org/officeDocument/2006/relationships/slideLayout" Target="../slideLayouts/slideLayout169.xml"/><Relationship Id="rId171" Type="http://schemas.openxmlformats.org/officeDocument/2006/relationships/slideLayout" Target="../slideLayouts/slideLayout170.xml"/><Relationship Id="rId172" Type="http://schemas.openxmlformats.org/officeDocument/2006/relationships/slideLayout" Target="../slideLayouts/slideLayout171.xml"/><Relationship Id="rId173" Type="http://schemas.openxmlformats.org/officeDocument/2006/relationships/slideLayout" Target="../slideLayouts/slideLayout172.xml"/><Relationship Id="rId174" Type="http://schemas.openxmlformats.org/officeDocument/2006/relationships/slideLayout" Target="../slideLayouts/slideLayout173.xml"/><Relationship Id="rId175" Type="http://schemas.openxmlformats.org/officeDocument/2006/relationships/slideLayout" Target="../slideLayouts/slideLayout174.xml"/><Relationship Id="rId176" Type="http://schemas.openxmlformats.org/officeDocument/2006/relationships/slideLayout" Target="../slideLayouts/slideLayout175.xml"/><Relationship Id="rId177" Type="http://schemas.openxmlformats.org/officeDocument/2006/relationships/slideLayout" Target="../slideLayouts/slideLayout176.xml"/><Relationship Id="rId178" Type="http://schemas.openxmlformats.org/officeDocument/2006/relationships/slideLayout" Target="../slideLayouts/slideLayout177.xml"/><Relationship Id="rId179" Type="http://schemas.openxmlformats.org/officeDocument/2006/relationships/slideLayout" Target="../slideLayouts/slideLayout178.xml"/><Relationship Id="rId180" Type="http://schemas.openxmlformats.org/officeDocument/2006/relationships/slideLayout" Target="../slideLayouts/slideLayout179.xml"/><Relationship Id="rId181" Type="http://schemas.openxmlformats.org/officeDocument/2006/relationships/slideLayout" Target="../slideLayouts/slideLayout180.xml"/><Relationship Id="rId182" Type="http://schemas.openxmlformats.org/officeDocument/2006/relationships/slideLayout" Target="../slideLayouts/slideLayout181.xml"/><Relationship Id="rId183" Type="http://schemas.openxmlformats.org/officeDocument/2006/relationships/slideLayout" Target="../slideLayouts/slideLayout182.xml"/><Relationship Id="rId184" Type="http://schemas.openxmlformats.org/officeDocument/2006/relationships/slideLayout" Target="../slideLayouts/slideLayout183.xml"/><Relationship Id="rId185" Type="http://schemas.openxmlformats.org/officeDocument/2006/relationships/slideLayout" Target="../slideLayouts/slideLayout184.xml"/><Relationship Id="rId186" Type="http://schemas.openxmlformats.org/officeDocument/2006/relationships/slideLayout" Target="../slideLayouts/slideLayout185.xml"/><Relationship Id="rId187" Type="http://schemas.openxmlformats.org/officeDocument/2006/relationships/slideLayout" Target="../slideLayouts/slideLayout186.xml"/><Relationship Id="rId188" Type="http://schemas.openxmlformats.org/officeDocument/2006/relationships/slideLayout" Target="../slideLayouts/slideLayout187.xml"/><Relationship Id="rId189" Type="http://schemas.openxmlformats.org/officeDocument/2006/relationships/slideLayout" Target="../slideLayouts/slideLayout188.xml"/><Relationship Id="rId190" Type="http://schemas.openxmlformats.org/officeDocument/2006/relationships/slideLayout" Target="../slideLayouts/slideLayout189.xml"/><Relationship Id="rId191" Type="http://schemas.openxmlformats.org/officeDocument/2006/relationships/slideLayout" Target="../slideLayouts/slideLayout190.xml"/><Relationship Id="rId192" Type="http://schemas.openxmlformats.org/officeDocument/2006/relationships/slideLayout" Target="../slideLayouts/slideLayout191.xml"/><Relationship Id="rId193" Type="http://schemas.openxmlformats.org/officeDocument/2006/relationships/slideLayout" Target="../slideLayouts/slideLayout192.xml"/><Relationship Id="rId194" Type="http://schemas.openxmlformats.org/officeDocument/2006/relationships/slideLayout" Target="../slideLayouts/slideLayout193.xml"/><Relationship Id="rId195" Type="http://schemas.openxmlformats.org/officeDocument/2006/relationships/slideLayout" Target="../slideLayouts/slideLayout194.xml"/><Relationship Id="rId196" Type="http://schemas.openxmlformats.org/officeDocument/2006/relationships/slideLayout" Target="../slideLayouts/slideLayout195.xml"/><Relationship Id="rId197" Type="http://schemas.openxmlformats.org/officeDocument/2006/relationships/slideLayout" Target="../slideLayouts/slideLayout196.xml"/><Relationship Id="rId198" Type="http://schemas.openxmlformats.org/officeDocument/2006/relationships/slideLayout" Target="../slideLayouts/slideLayout197.xml"/><Relationship Id="rId199" Type="http://schemas.openxmlformats.org/officeDocument/2006/relationships/slideLayout" Target="../slideLayouts/slideLayout198.xml"/><Relationship Id="rId200" Type="http://schemas.openxmlformats.org/officeDocument/2006/relationships/slideLayout" Target="../slideLayouts/slideLayout199.xml"/><Relationship Id="rId201" Type="http://schemas.openxmlformats.org/officeDocument/2006/relationships/slideLayout" Target="../slideLayouts/slideLayout200.xml"/><Relationship Id="rId202" Type="http://schemas.openxmlformats.org/officeDocument/2006/relationships/slideLayout" Target="../slideLayouts/slideLayout201.xml"/><Relationship Id="rId203" Type="http://schemas.openxmlformats.org/officeDocument/2006/relationships/slideLayout" Target="../slideLayouts/slideLayout202.xml"/><Relationship Id="rId204" Type="http://schemas.openxmlformats.org/officeDocument/2006/relationships/slideLayout" Target="../slideLayouts/slideLayout203.xml"/><Relationship Id="rId205" Type="http://schemas.openxmlformats.org/officeDocument/2006/relationships/slideLayout" Target="../slideLayouts/slideLayout204.xml"/><Relationship Id="rId206" Type="http://schemas.openxmlformats.org/officeDocument/2006/relationships/slideLayout" Target="../slideLayouts/slideLayout205.xml"/><Relationship Id="rId207" Type="http://schemas.openxmlformats.org/officeDocument/2006/relationships/slideLayout" Target="../slideLayouts/slideLayout206.xml"/><Relationship Id="rId208" Type="http://schemas.openxmlformats.org/officeDocument/2006/relationships/slideLayout" Target="../slideLayouts/slideLayout207.xml"/><Relationship Id="rId209" Type="http://schemas.openxmlformats.org/officeDocument/2006/relationships/slideLayout" Target="../slideLayouts/slideLayout208.xml"/><Relationship Id="rId210" Type="http://schemas.openxmlformats.org/officeDocument/2006/relationships/slideLayout" Target="../slideLayouts/slideLayout209.xml"/><Relationship Id="rId211" Type="http://schemas.openxmlformats.org/officeDocument/2006/relationships/slideLayout" Target="../slideLayouts/slideLayout210.xml"/><Relationship Id="rId212" Type="http://schemas.openxmlformats.org/officeDocument/2006/relationships/slideLayout" Target="../slideLayouts/slideLayout211.xml"/><Relationship Id="rId213" Type="http://schemas.openxmlformats.org/officeDocument/2006/relationships/slideLayout" Target="../slideLayouts/slideLayout212.xml"/><Relationship Id="rId214" Type="http://schemas.openxmlformats.org/officeDocument/2006/relationships/slideLayout" Target="../slideLayouts/slideLayout213.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Slide Number"/>
          <p:cNvSpPr txBox="1"/>
          <p:nvPr>
            <p:ph type="sldNum" sz="quarter" idx="2"/>
          </p:nvPr>
        </p:nvSpPr>
        <p:spPr>
          <a:xfrm>
            <a:off x="23928974" y="13376521"/>
            <a:ext cx="255525" cy="250318"/>
          </a:xfrm>
          <a:prstGeom prst="rect">
            <a:avLst/>
          </a:prstGeom>
          <a:ln w="12700">
            <a:miter lim="400000"/>
          </a:ln>
        </p:spPr>
        <p:txBody>
          <a:bodyPr wrap="none" lIns="50800" tIns="50800" rIns="50800" bIns="50800" anchor="b">
            <a:spAutoFit/>
          </a:bodyPr>
          <a:lstStyle>
            <a:lvl1pPr algn="ctr" defTabSz="584200">
              <a:lnSpc>
                <a:spcPct val="100000"/>
              </a:lnSpc>
              <a:spcBef>
                <a:spcPts val="0"/>
              </a:spcBef>
              <a:defRPr sz="1000">
                <a:solidFill>
                  <a:srgbClr val="DFDFDF"/>
                </a:solidFill>
              </a:defRPr>
            </a:lvl1pPr>
          </a:lstStyle>
          <a:p>
            <a:pPr/>
            <a:fld id="{86CB4B4D-7CA3-9044-876B-883B54F8677D}" type="slidenum"/>
          </a:p>
        </p:txBody>
      </p:sp>
      <p:sp>
        <p:nvSpPr>
          <p:cNvPr id="3" name="Title Text"/>
          <p:cNvSpPr txBox="1"/>
          <p:nvPr>
            <p:ph type="title"/>
          </p:nvPr>
        </p:nvSpPr>
        <p:spPr>
          <a:xfrm>
            <a:off x="1219200" y="184149"/>
            <a:ext cx="21945600" cy="3016251"/>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p>
            <a:pPr/>
            <a:r>
              <a:t>Title Text</a:t>
            </a:r>
          </a:p>
        </p:txBody>
      </p:sp>
      <p:sp>
        <p:nvSpPr>
          <p:cNvPr id="4" name="Body Level One…"/>
          <p:cNvSpPr txBox="1"/>
          <p:nvPr>
            <p:ph type="body" idx="1"/>
          </p:nvPr>
        </p:nvSpPr>
        <p:spPr>
          <a:xfrm>
            <a:off x="1219200" y="3200400"/>
            <a:ext cx="21945600" cy="10515600"/>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 id="2147483700" r:id="rId53"/>
    <p:sldLayoutId id="2147483701" r:id="rId54"/>
    <p:sldLayoutId id="2147483702" r:id="rId55"/>
    <p:sldLayoutId id="2147483703" r:id="rId56"/>
    <p:sldLayoutId id="2147483704" r:id="rId57"/>
    <p:sldLayoutId id="2147483705" r:id="rId58"/>
    <p:sldLayoutId id="2147483706" r:id="rId59"/>
    <p:sldLayoutId id="2147483707" r:id="rId60"/>
    <p:sldLayoutId id="2147483708" r:id="rId61"/>
    <p:sldLayoutId id="2147483709" r:id="rId62"/>
    <p:sldLayoutId id="2147483710" r:id="rId63"/>
    <p:sldLayoutId id="2147483711" r:id="rId64"/>
    <p:sldLayoutId id="2147483712" r:id="rId65"/>
    <p:sldLayoutId id="2147483713" r:id="rId66"/>
    <p:sldLayoutId id="2147483714" r:id="rId67"/>
    <p:sldLayoutId id="2147483715" r:id="rId68"/>
    <p:sldLayoutId id="2147483716" r:id="rId69"/>
    <p:sldLayoutId id="2147483717" r:id="rId70"/>
    <p:sldLayoutId id="2147483718" r:id="rId71"/>
    <p:sldLayoutId id="2147483719" r:id="rId72"/>
    <p:sldLayoutId id="2147483720" r:id="rId73"/>
    <p:sldLayoutId id="2147483721" r:id="rId74"/>
    <p:sldLayoutId id="2147483722" r:id="rId75"/>
    <p:sldLayoutId id="2147483723" r:id="rId76"/>
    <p:sldLayoutId id="2147483724" r:id="rId77"/>
    <p:sldLayoutId id="2147483725" r:id="rId78"/>
    <p:sldLayoutId id="2147483726" r:id="rId79"/>
    <p:sldLayoutId id="2147483727" r:id="rId80"/>
    <p:sldLayoutId id="2147483728" r:id="rId81"/>
    <p:sldLayoutId id="2147483729" r:id="rId82"/>
    <p:sldLayoutId id="2147483730" r:id="rId83"/>
    <p:sldLayoutId id="2147483731" r:id="rId84"/>
    <p:sldLayoutId id="2147483732" r:id="rId85"/>
    <p:sldLayoutId id="2147483733" r:id="rId86"/>
    <p:sldLayoutId id="2147483734" r:id="rId87"/>
    <p:sldLayoutId id="2147483735" r:id="rId88"/>
    <p:sldLayoutId id="2147483736" r:id="rId89"/>
    <p:sldLayoutId id="2147483737" r:id="rId90"/>
    <p:sldLayoutId id="2147483738" r:id="rId91"/>
    <p:sldLayoutId id="2147483739" r:id="rId92"/>
    <p:sldLayoutId id="2147483740" r:id="rId93"/>
    <p:sldLayoutId id="2147483741" r:id="rId94"/>
    <p:sldLayoutId id="2147483742" r:id="rId95"/>
    <p:sldLayoutId id="2147483743" r:id="rId96"/>
    <p:sldLayoutId id="2147483744" r:id="rId97"/>
    <p:sldLayoutId id="2147483745" r:id="rId98"/>
    <p:sldLayoutId id="2147483746" r:id="rId99"/>
    <p:sldLayoutId id="2147483747" r:id="rId100"/>
    <p:sldLayoutId id="2147483748" r:id="rId101"/>
    <p:sldLayoutId id="2147483749" r:id="rId102"/>
    <p:sldLayoutId id="2147483750" r:id="rId103"/>
    <p:sldLayoutId id="2147483751" r:id="rId104"/>
    <p:sldLayoutId id="2147483752" r:id="rId105"/>
    <p:sldLayoutId id="2147483753" r:id="rId106"/>
    <p:sldLayoutId id="2147483754" r:id="rId107"/>
    <p:sldLayoutId id="2147483755" r:id="rId108"/>
    <p:sldLayoutId id="2147483756" r:id="rId109"/>
    <p:sldLayoutId id="2147483757" r:id="rId110"/>
    <p:sldLayoutId id="2147483758" r:id="rId111"/>
    <p:sldLayoutId id="2147483759" r:id="rId112"/>
    <p:sldLayoutId id="2147483760" r:id="rId113"/>
    <p:sldLayoutId id="2147483761" r:id="rId114"/>
    <p:sldLayoutId id="2147483762" r:id="rId115"/>
    <p:sldLayoutId id="2147483763" r:id="rId116"/>
    <p:sldLayoutId id="2147483764" r:id="rId117"/>
    <p:sldLayoutId id="2147483765" r:id="rId118"/>
    <p:sldLayoutId id="2147483766" r:id="rId119"/>
    <p:sldLayoutId id="2147483767" r:id="rId120"/>
    <p:sldLayoutId id="2147483768" r:id="rId121"/>
    <p:sldLayoutId id="2147483769" r:id="rId122"/>
    <p:sldLayoutId id="2147483770" r:id="rId123"/>
    <p:sldLayoutId id="2147483771" r:id="rId124"/>
    <p:sldLayoutId id="2147483772" r:id="rId125"/>
    <p:sldLayoutId id="2147483773" r:id="rId126"/>
    <p:sldLayoutId id="2147483774" r:id="rId127"/>
    <p:sldLayoutId id="2147483775" r:id="rId128"/>
    <p:sldLayoutId id="2147483776" r:id="rId129"/>
    <p:sldLayoutId id="2147483777" r:id="rId130"/>
    <p:sldLayoutId id="2147483778" r:id="rId131"/>
    <p:sldLayoutId id="2147483779" r:id="rId132"/>
    <p:sldLayoutId id="2147483780" r:id="rId133"/>
    <p:sldLayoutId id="2147483781" r:id="rId134"/>
    <p:sldLayoutId id="2147483782" r:id="rId135"/>
    <p:sldLayoutId id="2147483783" r:id="rId136"/>
    <p:sldLayoutId id="2147483784" r:id="rId137"/>
    <p:sldLayoutId id="2147483785" r:id="rId138"/>
    <p:sldLayoutId id="2147483786" r:id="rId139"/>
    <p:sldLayoutId id="2147483787" r:id="rId140"/>
    <p:sldLayoutId id="2147483788" r:id="rId141"/>
    <p:sldLayoutId id="2147483789" r:id="rId142"/>
    <p:sldLayoutId id="2147483790" r:id="rId143"/>
    <p:sldLayoutId id="2147483791" r:id="rId144"/>
    <p:sldLayoutId id="2147483792" r:id="rId145"/>
    <p:sldLayoutId id="2147483793" r:id="rId146"/>
    <p:sldLayoutId id="2147483794" r:id="rId147"/>
    <p:sldLayoutId id="2147483795" r:id="rId148"/>
    <p:sldLayoutId id="2147483796" r:id="rId149"/>
    <p:sldLayoutId id="2147483797" r:id="rId150"/>
    <p:sldLayoutId id="2147483798" r:id="rId151"/>
    <p:sldLayoutId id="2147483799" r:id="rId152"/>
    <p:sldLayoutId id="2147483800" r:id="rId153"/>
    <p:sldLayoutId id="2147483801" r:id="rId154"/>
    <p:sldLayoutId id="2147483802" r:id="rId155"/>
    <p:sldLayoutId id="2147483803" r:id="rId156"/>
    <p:sldLayoutId id="2147483804" r:id="rId157"/>
    <p:sldLayoutId id="2147483805" r:id="rId158"/>
    <p:sldLayoutId id="2147483806" r:id="rId159"/>
    <p:sldLayoutId id="2147483807" r:id="rId160"/>
    <p:sldLayoutId id="2147483808" r:id="rId161"/>
    <p:sldLayoutId id="2147483809" r:id="rId162"/>
    <p:sldLayoutId id="2147483810" r:id="rId163"/>
    <p:sldLayoutId id="2147483811" r:id="rId164"/>
    <p:sldLayoutId id="2147483812" r:id="rId165"/>
    <p:sldLayoutId id="2147483813" r:id="rId166"/>
    <p:sldLayoutId id="2147483814" r:id="rId167"/>
    <p:sldLayoutId id="2147483815" r:id="rId168"/>
    <p:sldLayoutId id="2147483816" r:id="rId169"/>
    <p:sldLayoutId id="2147483817" r:id="rId170"/>
    <p:sldLayoutId id="2147483818" r:id="rId171"/>
    <p:sldLayoutId id="2147483819" r:id="rId172"/>
    <p:sldLayoutId id="2147483820" r:id="rId173"/>
    <p:sldLayoutId id="2147483821" r:id="rId174"/>
    <p:sldLayoutId id="2147483822" r:id="rId175"/>
    <p:sldLayoutId id="2147483823" r:id="rId176"/>
    <p:sldLayoutId id="2147483824" r:id="rId177"/>
    <p:sldLayoutId id="2147483825" r:id="rId178"/>
    <p:sldLayoutId id="2147483826" r:id="rId179"/>
    <p:sldLayoutId id="2147483827" r:id="rId180"/>
    <p:sldLayoutId id="2147483828" r:id="rId181"/>
    <p:sldLayoutId id="2147483829" r:id="rId182"/>
    <p:sldLayoutId id="2147483830" r:id="rId183"/>
    <p:sldLayoutId id="2147483831" r:id="rId184"/>
    <p:sldLayoutId id="2147483832" r:id="rId185"/>
    <p:sldLayoutId id="2147483833" r:id="rId186"/>
    <p:sldLayoutId id="2147483834" r:id="rId187"/>
    <p:sldLayoutId id="2147483835" r:id="rId188"/>
    <p:sldLayoutId id="2147483836" r:id="rId189"/>
    <p:sldLayoutId id="2147483837" r:id="rId190"/>
    <p:sldLayoutId id="2147483838" r:id="rId191"/>
    <p:sldLayoutId id="2147483839" r:id="rId192"/>
    <p:sldLayoutId id="2147483840" r:id="rId193"/>
    <p:sldLayoutId id="2147483841" r:id="rId194"/>
    <p:sldLayoutId id="2147483842" r:id="rId195"/>
    <p:sldLayoutId id="2147483843" r:id="rId196"/>
    <p:sldLayoutId id="2147483844" r:id="rId197"/>
    <p:sldLayoutId id="2147483845" r:id="rId198"/>
    <p:sldLayoutId id="2147483846" r:id="rId199"/>
    <p:sldLayoutId id="2147483847" r:id="rId200"/>
    <p:sldLayoutId id="2147483848" r:id="rId201"/>
    <p:sldLayoutId id="2147483849" r:id="rId202"/>
    <p:sldLayoutId id="2147483850" r:id="rId203"/>
    <p:sldLayoutId id="2147483851" r:id="rId204"/>
    <p:sldLayoutId id="2147483852" r:id="rId205"/>
    <p:sldLayoutId id="2147483853" r:id="rId206"/>
    <p:sldLayoutId id="2147483854" r:id="rId207"/>
    <p:sldLayoutId id="2147483855" r:id="rId208"/>
    <p:sldLayoutId id="2147483856" r:id="rId209"/>
    <p:sldLayoutId id="2147483857" r:id="rId210"/>
    <p:sldLayoutId id="2147483858" r:id="rId211"/>
    <p:sldLayoutId id="2147483859" r:id="rId212"/>
    <p:sldLayoutId id="2147483860" r:id="rId213"/>
    <p:sldLayoutId id="2147483861" r:id="rId214"/>
  </p:sldLayoutIdLst>
  <p:transition xmlns:p14="http://schemas.microsoft.com/office/powerpoint/2010/main" spd="med" advClick="1"/>
  <p:txStyles>
    <p:titleStyle>
      <a:lvl1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1pPr>
      <a:lvl2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2pPr>
      <a:lvl3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3pPr>
      <a:lvl4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4pPr>
      <a:lvl5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5pPr>
      <a:lvl6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6pPr>
      <a:lvl7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7pPr>
      <a:lvl8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8pPr>
      <a:lvl9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9pPr>
    </p:titleStyle>
    <p:bodyStyle>
      <a:lvl1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1pPr>
      <a:lvl2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2pPr>
      <a:lvl3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3pPr>
      <a:lvl4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4pPr>
      <a:lvl5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5pPr>
      <a:lvl6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6pPr>
      <a:lvl7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7pPr>
      <a:lvl8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8pPr>
      <a:lvl9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1pPr>
      <a:lvl2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2pPr>
      <a:lvl3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3pPr>
      <a:lvl4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4pPr>
      <a:lvl5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5pPr>
      <a:lvl6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6pPr>
      <a:lvl7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7pPr>
      <a:lvl8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8pPr>
      <a:lvl9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25.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image" Target="../media/image6.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image" Target="../media/image6.png"/><Relationship Id="rId3" Type="http://schemas.openxmlformats.org/officeDocument/2006/relationships/image" Target="../media/image1.jpeg"/></Relationships>

</file>

<file path=ppt/slides/_rels/slide5.xml.rels><?xml version="1.0" encoding="UTF-8"?>
<Relationships xmlns="http://schemas.openxmlformats.org/package/2006/relationships"><Relationship Id="rId1" Type="http://schemas.openxmlformats.org/officeDocument/2006/relationships/slideLayout" Target="../slideLayouts/slideLayout79.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115.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5F7FA"/>
        </a:solidFill>
        <a:effectLst/>
      </p:bgPr>
    </p:bg>
    <p:spTree>
      <p:nvGrpSpPr>
        <p:cNvPr id="1" name=""/>
        <p:cNvGrpSpPr/>
        <p:nvPr/>
      </p:nvGrpSpPr>
      <p:grpSpPr>
        <a:xfrm>
          <a:off x="0" y="0"/>
          <a:ext cx="0" cy="0"/>
          <a:chOff x="0" y="0"/>
          <a:chExt cx="0" cy="0"/>
        </a:xfrm>
      </p:grpSpPr>
      <p:sp>
        <p:nvSpPr>
          <p:cNvPr id="4312" name="Title 4"/>
          <p:cNvSpPr txBox="1"/>
          <p:nvPr>
            <p:ph type="ctrTitle"/>
          </p:nvPr>
        </p:nvSpPr>
        <p:spPr>
          <a:xfrm>
            <a:off x="537006" y="584952"/>
            <a:ext cx="23309988" cy="3785653"/>
          </a:xfrm>
          <a:prstGeom prst="rect">
            <a:avLst/>
          </a:prstGeom>
        </p:spPr>
        <p:txBody>
          <a:bodyPr wrap="none"/>
          <a:lstStyle>
            <a:lvl1pPr>
              <a:defRPr spc="-500">
                <a:latin typeface="Arial"/>
                <a:ea typeface="Arial"/>
                <a:cs typeface="Arial"/>
                <a:sym typeface="Arial"/>
              </a:defRPr>
            </a:lvl1pPr>
          </a:lstStyle>
          <a:p>
            <a:pPr/>
            <a:r>
              <a:rPr spc="0">
                <a:solidFill>
                  <a:srgbClr val="172534"/>
                </a:solidFill>
                <a:latin typeface="Space Grotesk"/>
                <a:ea typeface="Space Grotesk"/>
                <a:cs typeface="Space Grotesk"/>
              </a:rPr>
              <a:t>Brand Guidelines</a:t>
            </a:r>
          </a:p>
        </p:txBody>
      </p:sp>
      <p:sp>
        <p:nvSpPr>
          <p:cNvPr id="4313" name="Title 4"/>
          <p:cNvSpPr txBox="1"/>
          <p:nvPr/>
        </p:nvSpPr>
        <p:spPr>
          <a:xfrm>
            <a:off x="664006" y="11582160"/>
            <a:ext cx="24499124" cy="1653044"/>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lvl1pPr>
              <a:lnSpc>
                <a:spcPct val="80000"/>
              </a:lnSpc>
              <a:spcBef>
                <a:spcPts val="0"/>
              </a:spcBef>
              <a:defRPr spc="-333" sz="10000">
                <a:latin typeface="Arial"/>
                <a:ea typeface="Arial"/>
                <a:cs typeface="Arial"/>
                <a:sym typeface="Arial"/>
              </a:defRPr>
            </a:lvl1pPr>
          </a:lstStyle>
          <a:p>
            <a:pPr/>
            <a:r>
              <a:rPr spc="0">
                <a:solidFill>
                  <a:srgbClr val="172534"/>
                </a:solidFill>
                <a:latin typeface="Space Grotesk"/>
                <a:ea typeface="Space Grotesk"/>
                <a:cs typeface="Space Grotesk"/>
              </a:rPr>
              <a:t>Stack &amp; Method</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5F7FA"/>
        </a:solidFill>
        <a:effectLst/>
      </p:bgPr>
    </p:bg>
    <p:spTree>
      <p:nvGrpSpPr>
        <p:cNvPr id="1" name=""/>
        <p:cNvGrpSpPr/>
        <p:nvPr/>
      </p:nvGrpSpPr>
      <p:grpSpPr>
        <a:xfrm>
          <a:off x="0" y="0"/>
          <a:ext cx="0" cy="0"/>
          <a:chOff x="0" y="0"/>
          <a:chExt cx="0" cy="0"/>
        </a:xfrm>
      </p:grpSpPr>
      <p:sp>
        <p:nvSpPr>
          <p:cNvPr id="4315" name="Title 1"/>
          <p:cNvSpPr txBox="1"/>
          <p:nvPr>
            <p:ph type="title"/>
          </p:nvPr>
        </p:nvSpPr>
        <p:spPr>
          <a:xfrm>
            <a:off x="537006" y="508753"/>
            <a:ext cx="23309988" cy="2847673"/>
          </a:xfrm>
          <a:prstGeom prst="rect">
            <a:avLst/>
          </a:prstGeom>
        </p:spPr>
        <p:txBody>
          <a:bodyPr wrap="none"/>
          <a:lstStyle>
            <a:lvl1pPr>
              <a:defRPr spc="-320" sz="9600">
                <a:latin typeface="Arial"/>
                <a:ea typeface="Arial"/>
                <a:cs typeface="Arial"/>
                <a:sym typeface="Arial"/>
              </a:defRPr>
            </a:lvl1pPr>
          </a:lstStyle>
          <a:p>
            <a:pPr/>
            <a:r>
              <a:rPr spc="0">
                <a:solidFill>
                  <a:srgbClr val="172534"/>
                </a:solidFill>
                <a:latin typeface="Space Grotesk"/>
                <a:ea typeface="Space Grotesk"/>
                <a:cs typeface="Space Grotesk"/>
              </a:rPr>
              <a:t>Branding concept</a:t>
            </a:r>
          </a:p>
        </p:txBody>
      </p:sp>
      <p:sp>
        <p:nvSpPr>
          <p:cNvPr id="4316" name="Text Placeholder 3"/>
          <p:cNvSpPr txBox="1"/>
          <p:nvPr>
            <p:ph type="body" sz="quarter" idx="1"/>
          </p:nvPr>
        </p:nvSpPr>
        <p:spPr>
          <a:xfrm>
            <a:off x="713174" y="2108791"/>
            <a:ext cx="8914714" cy="3316623"/>
          </a:xfrm>
          <a:prstGeom prst="rect">
            <a:avLst/>
          </a:prstGeom>
        </p:spPr>
        <p:txBody>
          <a:bodyPr lIns="0" tIns="0" rIns="0" bIns="0" anchor="t"/>
          <a:lstStyle>
            <a:lvl1pPr>
              <a:defRPr sz="3000"/>
            </a:lvl1pPr>
          </a:lstStyle>
          <a:p>
            <a:pPr/>
            <a:r>
              <a:rPr>
                <a:solidFill>
                  <a:srgbClr val="172534"/>
                </a:solidFill>
                <a:latin typeface="Inter"/>
                <a:ea typeface="Inter"/>
                <a:cs typeface="Inter"/>
              </a:rPr>
              <a:t>Practical software decisions for small teams, grounded in reproducible workflows and clear limits.</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5F7FA"/>
        </a:solidFill>
        <a:effectLst/>
      </p:bgPr>
    </p:bg>
    <p:spTree>
      <p:nvGrpSpPr>
        <p:cNvPr id="1" name=""/>
        <p:cNvGrpSpPr/>
        <p:nvPr/>
      </p:nvGrpSpPr>
      <p:grpSpPr>
        <a:xfrm>
          <a:off x="0" y="0"/>
          <a:ext cx="0" cy="0"/>
          <a:chOff x="0" y="0"/>
          <a:chExt cx="0" cy="0"/>
        </a:xfrm>
      </p:grpSpPr>
      <p:sp>
        <p:nvSpPr>
          <p:cNvPr id="4318" name="Title 1"/>
          <p:cNvSpPr txBox="1"/>
          <p:nvPr>
            <p:ph type="title"/>
          </p:nvPr>
        </p:nvSpPr>
        <p:spPr>
          <a:xfrm>
            <a:off x="537006" y="508753"/>
            <a:ext cx="23309988" cy="1899703"/>
          </a:xfrm>
          <a:prstGeom prst="rect">
            <a:avLst/>
          </a:prstGeom>
        </p:spPr>
        <p:txBody>
          <a:bodyPr wrap="none"/>
          <a:lstStyle>
            <a:lvl1pPr>
              <a:defRPr spc="-320" sz="9600">
                <a:latin typeface="Arial"/>
                <a:ea typeface="Arial"/>
                <a:cs typeface="Arial"/>
                <a:sym typeface="Arial"/>
              </a:defRPr>
            </a:lvl1pPr>
          </a:lstStyle>
          <a:p>
            <a:pPr/>
            <a:r>
              <a:rPr spc="0">
                <a:solidFill>
                  <a:srgbClr val="172534"/>
                </a:solidFill>
                <a:latin typeface="Space Grotesk"/>
                <a:ea typeface="Space Grotesk"/>
                <a:cs typeface="Space Grotesk"/>
              </a:rPr>
              <a:t>Logo</a:t>
            </a:r>
          </a:p>
        </p:txBody>
      </p:sp>
      <p:pic>
        <p:nvPicPr>
          <p:cNvPr id="4319" name="hf_20260720_174327_d9a3d3ea-69a0-43b2-8dc1-fd9f7e2715af.svg" descr="hf_20260720_174327_d9a3d3ea-69a0-43b2-8dc1-fd9f7e2715af.svg"/>
          <p:cNvPicPr>
            <a:picLocks noChangeAspect="1"/>
          </p:cNvPicPr>
          <p:nvPr/>
        </p:nvPicPr>
        <p:blipFill>
          <a:blip r:embed="rId2">
            <a:extLst/>
          </a:blip>
          <a:srcRect/>
          <a:stretch>
            <a:fillRect/>
          </a:stretch>
        </p:blipFill>
        <p:spPr>
          <a:xfrm>
            <a:off x="6993011" y="1654527"/>
            <a:ext cx="10398120" cy="10407080"/>
          </a:xfrm>
          <a:prstGeom prst="rect">
            <a:avLst/>
          </a:prstGeom>
          <a:ln w="12700">
            <a:miter lim="400000"/>
          </a:ln>
        </p:spPr>
      </p:pic>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5F7FA"/>
        </a:solidFill>
        <a:effectLst/>
      </p:bgPr>
    </p:bg>
    <p:spTree>
      <p:nvGrpSpPr>
        <p:cNvPr id="1" name=""/>
        <p:cNvGrpSpPr/>
        <p:nvPr/>
      </p:nvGrpSpPr>
      <p:grpSpPr>
        <a:xfrm>
          <a:off x="0" y="0"/>
          <a:ext cx="0" cy="0"/>
          <a:chOff x="0" y="0"/>
          <a:chExt cx="0" cy="0"/>
        </a:xfrm>
      </p:grpSpPr>
      <p:pic>
        <p:nvPicPr>
          <p:cNvPr id="4322" name="hf_20260720_174327_d9a3d3ea-69a0-43b2-8dc1-fd9f7e2715af.svg" descr="hf_20260720_174327_d9a3d3ea-69a0-43b2-8dc1-fd9f7e2715af.svg"/>
          <p:cNvPicPr>
            <a:picLocks noChangeAspect="1"/>
          </p:cNvPicPr>
          <p:nvPr>
            <p:ph type="pic" idx="22"/>
          </p:nvPr>
        </p:nvPicPr>
        <p:blipFill>
          <a:blip r:embed="rId2">
            <a:extLst/>
          </a:blip>
          <a:srcRect/>
          <a:stretch>
            <a:fillRect/>
          </a:stretch>
        </p:blipFill>
        <p:spPr>
          <a:xfrm>
            <a:off x="11963922" y="956591"/>
            <a:ext cx="5517500" cy="5522254"/>
          </a:xfrm>
          <a:prstGeom prst="rect">
            <a:avLst/>
          </a:prstGeom>
        </p:spPr>
      </p:pic>
      <p:sp>
        <p:nvSpPr>
          <p:cNvPr id="4324" name="Text Placeholder 7"/>
          <p:cNvSpPr/>
          <p:nvPr>
            <p:ph type="body" idx="25"/>
          </p:nvPr>
        </p:nvSpPr>
        <p:spPr>
          <a:xfrm>
            <a:off x="6940694" y="965321"/>
            <a:ext cx="2021841" cy="798812"/>
          </a:xfrm>
          <a:prstGeom prst="rect">
            <a:avLst/>
          </a:prstGeom>
          <a:extLst>
            <a:ext uri="{C572A759-6A51-4108-AA02-DFA0A04FC94B}">
              <ma14:wrappingTextBoxFlag xmlns:ma14="http://schemas.microsoft.com/office/mac/drawingml/2011/main" val="1"/>
            </a:ext>
          </a:extLst>
        </p:spPr>
        <p:txBody>
          <a:bodyPr/>
          <a:lstStyle>
            <a:lvl1pPr marL="14400" indent="-28800" defTabSz="825500">
              <a:spcBef>
                <a:spcPts val="200"/>
              </a:spcBef>
              <a:defRPr sz="3000">
                <a:latin typeface="Arial"/>
                <a:ea typeface="Arial"/>
                <a:cs typeface="Arial"/>
                <a:sym typeface="Arial"/>
              </a:defRPr>
            </a:lvl1pPr>
          </a:lstStyle>
          <a:p>
            <a:pPr/>
            <a:r>
              <a:rPr>
                <a:solidFill>
                  <a:srgbClr val="172534"/>
                </a:solidFill>
                <a:latin typeface="Inter"/>
                <a:ea typeface="Inter"/>
                <a:cs typeface="Inter"/>
              </a:rPr>
              <a:t>Primary</a:t>
            </a:r>
          </a:p>
        </p:txBody>
      </p:sp>
      <p:sp>
        <p:nvSpPr>
          <p:cNvPr id="4325" name="Title 9"/>
          <p:cNvSpPr txBox="1"/>
          <p:nvPr>
            <p:ph type="title"/>
          </p:nvPr>
        </p:nvSpPr>
        <p:spPr>
          <a:xfrm>
            <a:off x="537006" y="508753"/>
            <a:ext cx="23309988" cy="3089732"/>
          </a:xfrm>
          <a:prstGeom prst="rect">
            <a:avLst/>
          </a:prstGeom>
        </p:spPr>
        <p:txBody>
          <a:bodyPr wrap="none"/>
          <a:lstStyle>
            <a:lvl1pPr>
              <a:defRPr spc="-320" sz="9600">
                <a:latin typeface="Arial"/>
                <a:ea typeface="Arial"/>
                <a:cs typeface="Arial"/>
                <a:sym typeface="Arial"/>
              </a:defRPr>
            </a:lvl1pPr>
          </a:lstStyle>
          <a:p>
            <a:pPr/>
            <a:r>
              <a:rPr spc="0">
                <a:solidFill>
                  <a:srgbClr val="172534"/>
                </a:solidFill>
                <a:latin typeface="Space Grotesk"/>
                <a:ea typeface="Space Grotesk"/>
                <a:cs typeface="Space Grotesk"/>
              </a:rPr>
              <a:t>Logo</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5F7FA"/>
        </a:solidFill>
        <a:effectLst/>
      </p:bgPr>
    </p:bg>
    <p:spTree>
      <p:nvGrpSpPr>
        <p:cNvPr id="1" name=""/>
        <p:cNvGrpSpPr/>
        <p:nvPr/>
      </p:nvGrpSpPr>
      <p:grpSpPr>
        <a:xfrm>
          <a:off x="0" y="0"/>
          <a:ext cx="0" cy="0"/>
          <a:chOff x="0" y="0"/>
          <a:chExt cx="0" cy="0"/>
        </a:xfrm>
      </p:grpSpPr>
      <p:sp>
        <p:nvSpPr>
          <p:cNvPr id="4327" name="Text Placeholder 1"/>
          <p:cNvSpPr txBox="1"/>
          <p:nvPr>
            <p:ph type="body" sz="quarter" idx="1"/>
          </p:nvPr>
        </p:nvSpPr>
        <p:spPr>
          <a:xfrm>
            <a:off x="594398" y="5110457"/>
            <a:ext cx="4318150" cy="8040117"/>
          </a:xfrm>
          <a:prstGeom prst="rect">
            <a:avLst/>
          </a:prstGeom>
          <a:solidFill>
            <a:srgbClr val="F5F7FA"/>
          </a:solidFill>
          <a:ln w="12700">
            <a:solidFill>
              <a:srgbClr val="172534"/>
            </a:solidFill>
          </a:ln>
        </p:spPr>
        <p:txBody>
          <a:bodyPr/>
          <a:lstStyle/>
          <a:p>
            <a:pPr/>
            <a:r>
              <a:t> </a:t>
            </a:r>
          </a:p>
        </p:txBody>
      </p:sp>
      <p:sp>
        <p:nvSpPr>
          <p:cNvPr id="4328" name="Text Placeholder 2"/>
          <p:cNvSpPr/>
          <p:nvPr>
            <p:ph type="body" idx="21"/>
          </p:nvPr>
        </p:nvSpPr>
        <p:spPr>
          <a:prstGeom prst="rect">
            <a:avLst/>
          </a:prstGeom>
          <a:solidFill>
            <a:srgbClr val="172534"/>
          </a:solidFill>
          <a:ln>
            <a:noFill/>
          </a:ln>
          <a:extLst>
            <a:ext uri="{C572A759-6A51-4108-AA02-DFA0A04FC94B}">
              <ma14:wrappingTextBoxFlag xmlns:ma14="http://schemas.microsoft.com/office/mac/drawingml/2011/main" val="1"/>
            </a:ext>
          </a:extLst>
        </p:spPr>
        <p:txBody>
          <a:bodyPr/>
          <a:lstStyle/>
          <a:p>
            <a:pPr/>
            <a:r>
              <a:t> </a:t>
            </a:r>
          </a:p>
        </p:txBody>
      </p:sp>
      <p:sp>
        <p:nvSpPr>
          <p:cNvPr id="4329" name="Text Placeholder 3"/>
          <p:cNvSpPr/>
          <p:nvPr>
            <p:ph type="body" idx="22"/>
          </p:nvPr>
        </p:nvSpPr>
        <p:spPr>
          <a:prstGeom prst="rect">
            <a:avLst/>
          </a:prstGeom>
          <a:solidFill>
            <a:srgbClr val="234CBE"/>
          </a:solidFill>
          <a:ln>
            <a:noFill/>
          </a:ln>
          <a:extLst>
            <a:ext uri="{C572A759-6A51-4108-AA02-DFA0A04FC94B}">
              <ma14:wrappingTextBoxFlag xmlns:ma14="http://schemas.microsoft.com/office/mac/drawingml/2011/main" val="1"/>
            </a:ext>
          </a:extLst>
        </p:spPr>
        <p:txBody>
          <a:bodyPr/>
          <a:lstStyle/>
          <a:p>
            <a:pPr/>
            <a:r>
              <a:t> </a:t>
            </a:r>
          </a:p>
        </p:txBody>
      </p:sp>
      <p:sp>
        <p:nvSpPr>
          <p:cNvPr id="4330" name="Text Placeholder 4"/>
          <p:cNvSpPr/>
          <p:nvPr>
            <p:ph type="body" idx="23"/>
          </p:nvPr>
        </p:nvSpPr>
        <p:spPr>
          <a:prstGeom prst="rect">
            <a:avLst/>
          </a:prstGeom>
          <a:solidFill>
            <a:srgbClr val="DCE8F8"/>
          </a:solidFill>
          <a:ln>
            <a:noFill/>
          </a:ln>
          <a:extLst>
            <a:ext uri="{C572A759-6A51-4108-AA02-DFA0A04FC94B}">
              <ma14:wrappingTextBoxFlag xmlns:ma14="http://schemas.microsoft.com/office/mac/drawingml/2011/main" val="1"/>
            </a:ext>
          </a:extLst>
        </p:spPr>
        <p:txBody>
          <a:bodyPr/>
          <a:lstStyle/>
          <a:p>
            <a:pPr/>
            <a:r>
              <a:t> </a:t>
            </a:r>
          </a:p>
        </p:txBody>
      </p:sp>
      <p:sp>
        <p:nvSpPr>
          <p:cNvPr id="4331" name="Text Placeholder 5"/>
          <p:cNvSpPr/>
          <p:nvPr>
            <p:ph type="body" idx="24"/>
          </p:nvPr>
        </p:nvSpPr>
        <p:spPr>
          <a:prstGeom prst="rect">
            <a:avLst/>
          </a:prstGeom>
          <a:solidFill>
            <a:srgbClr val="D7F05A"/>
          </a:solidFill>
          <a:ln>
            <a:noFill/>
          </a:ln>
          <a:extLst>
            <a:ext uri="{C572A759-6A51-4108-AA02-DFA0A04FC94B}">
              <ma14:wrappingTextBoxFlag xmlns:ma14="http://schemas.microsoft.com/office/mac/drawingml/2011/main" val="1"/>
            </a:ext>
          </a:extLst>
        </p:spPr>
        <p:txBody>
          <a:bodyPr/>
          <a:lstStyle/>
          <a:p>
            <a:pPr/>
            <a:r>
              <a:t> </a:t>
            </a:r>
          </a:p>
        </p:txBody>
      </p:sp>
      <p:sp>
        <p:nvSpPr>
          <p:cNvPr id="4332" name="Text Placeholder 6"/>
          <p:cNvSpPr/>
          <p:nvPr>
            <p:ph type="body" idx="25"/>
          </p:nvPr>
        </p:nvSpPr>
        <p:spPr>
          <a:prstGeom prst="rect">
            <a:avLst/>
          </a:prstGeom>
          <a:extLst>
            <a:ext uri="{C572A759-6A51-4108-AA02-DFA0A04FC94B}">
              <ma14:wrappingTextBoxFlag xmlns:ma14="http://schemas.microsoft.com/office/mac/drawingml/2011/main" val="1"/>
            </a:ext>
          </a:extLst>
        </p:spPr>
        <p:txBody>
          <a:bodyPr/>
          <a:lstStyle/>
          <a:p>
            <a:pPr/>
            <a:r>
              <a:rPr>
                <a:solidFill>
                  <a:srgbClr val="111111"/>
                </a:solidFill>
                <a:latin typeface="Inter"/>
                <a:ea typeface="Inter"/>
                <a:cs typeface="Inter"/>
              </a:rPr>
              <a:t>Paper</a:t>
            </a:r>
            <a:br/>
            <a:r>
              <a:rPr>
                <a:solidFill>
                  <a:srgbClr val="111111"/>
                </a:solidFill>
                <a:latin typeface="Inter"/>
                <a:ea typeface="Inter"/>
                <a:cs typeface="Inter"/>
              </a:rPr>
              <a:t>R245 G247 B250</a:t>
            </a:r>
            <a:br>
              <a:rPr>
                <a:solidFill>
                  <a:srgbClr val="F2F2F2"/>
                </a:solidFill>
              </a:rPr>
            </a:br>
            <a:r>
              <a:rPr>
                <a:solidFill>
                  <a:srgbClr val="111111"/>
                </a:solidFill>
                <a:latin typeface="Inter"/>
                <a:ea typeface="Inter"/>
                <a:cs typeface="Inter"/>
              </a:rPr>
              <a:t>#F5F7FA</a:t>
            </a:r>
          </a:p>
        </p:txBody>
      </p:sp>
      <p:sp>
        <p:nvSpPr>
          <p:cNvPr id="4333" name="Text Placeholder 7"/>
          <p:cNvSpPr/>
          <p:nvPr>
            <p:ph type="body" idx="26"/>
          </p:nvPr>
        </p:nvSpPr>
        <p:spPr>
          <a:prstGeom prst="rect">
            <a:avLst/>
          </a:prstGeom>
          <a:extLst>
            <a:ext uri="{C572A759-6A51-4108-AA02-DFA0A04FC94B}">
              <ma14:wrappingTextBoxFlag xmlns:ma14="http://schemas.microsoft.com/office/mac/drawingml/2011/main" val="1"/>
            </a:ext>
          </a:extLst>
        </p:spPr>
        <p:txBody>
          <a:bodyPr/>
          <a:lstStyle/>
          <a:p>
            <a:pPr/>
            <a:r>
              <a:rPr>
                <a:solidFill>
                  <a:srgbClr val="F7F7F5"/>
                </a:solidFill>
                <a:latin typeface="Inter"/>
                <a:ea typeface="Inter"/>
                <a:cs typeface="Inter"/>
              </a:rPr>
              <a:t>Graphite</a:t>
            </a:r>
            <a:br/>
            <a:r>
              <a:rPr>
                <a:solidFill>
                  <a:srgbClr val="F7F7F5"/>
                </a:solidFill>
                <a:latin typeface="Inter"/>
                <a:ea typeface="Inter"/>
                <a:cs typeface="Inter"/>
              </a:rPr>
              <a:t>R23 G37 B52</a:t>
            </a:r>
            <a:br>
              <a:rPr>
                <a:solidFill>
                  <a:srgbClr val="F2F2F2"/>
                </a:solidFill>
              </a:rPr>
            </a:br>
            <a:r>
              <a:rPr>
                <a:solidFill>
                  <a:srgbClr val="F7F7F5"/>
                </a:solidFill>
                <a:latin typeface="Inter"/>
                <a:ea typeface="Inter"/>
                <a:cs typeface="Inter"/>
              </a:rPr>
              <a:t>#172534</a:t>
            </a:r>
          </a:p>
        </p:txBody>
      </p:sp>
      <p:sp>
        <p:nvSpPr>
          <p:cNvPr id="4334" name="Text Placeholder 8"/>
          <p:cNvSpPr/>
          <p:nvPr>
            <p:ph type="body" idx="27"/>
          </p:nvPr>
        </p:nvSpPr>
        <p:spPr>
          <a:prstGeom prst="rect">
            <a:avLst/>
          </a:prstGeom>
          <a:extLst>
            <a:ext uri="{C572A759-6A51-4108-AA02-DFA0A04FC94B}">
              <ma14:wrappingTextBoxFlag xmlns:ma14="http://schemas.microsoft.com/office/mac/drawingml/2011/main" val="1"/>
            </a:ext>
          </a:extLst>
        </p:spPr>
        <p:txBody>
          <a:bodyPr/>
          <a:lstStyle/>
          <a:p>
            <a:pPr/>
            <a:r>
              <a:rPr>
                <a:solidFill>
                  <a:srgbClr val="F7F7F5"/>
                </a:solidFill>
                <a:latin typeface="Inter"/>
                <a:ea typeface="Inter"/>
                <a:cs typeface="Inter"/>
              </a:rPr>
              <a:t>Cobalt</a:t>
            </a:r>
            <a:br/>
            <a:r>
              <a:rPr>
                <a:solidFill>
                  <a:srgbClr val="F7F7F5"/>
                </a:solidFill>
                <a:latin typeface="Inter"/>
                <a:ea typeface="Inter"/>
                <a:cs typeface="Inter"/>
              </a:rPr>
              <a:t>R35 G76 B190</a:t>
            </a:r>
            <a:br>
              <a:rPr>
                <a:solidFill>
                  <a:srgbClr val="F2F2F2"/>
                </a:solidFill>
              </a:rPr>
            </a:br>
            <a:r>
              <a:rPr>
                <a:solidFill>
                  <a:srgbClr val="F7F7F5"/>
                </a:solidFill>
                <a:latin typeface="Inter"/>
                <a:ea typeface="Inter"/>
                <a:cs typeface="Inter"/>
              </a:rPr>
              <a:t>#234CBE</a:t>
            </a:r>
          </a:p>
        </p:txBody>
      </p:sp>
      <p:sp>
        <p:nvSpPr>
          <p:cNvPr id="4335" name="Text Placeholder 9"/>
          <p:cNvSpPr/>
          <p:nvPr>
            <p:ph type="body" idx="28"/>
          </p:nvPr>
        </p:nvSpPr>
        <p:spPr>
          <a:prstGeom prst="rect">
            <a:avLst/>
          </a:prstGeom>
          <a:extLst>
            <a:ext uri="{C572A759-6A51-4108-AA02-DFA0A04FC94B}">
              <ma14:wrappingTextBoxFlag xmlns:ma14="http://schemas.microsoft.com/office/mac/drawingml/2011/main" val="1"/>
            </a:ext>
          </a:extLst>
        </p:spPr>
        <p:txBody>
          <a:bodyPr/>
          <a:lstStyle/>
          <a:p>
            <a:pPr/>
            <a:r>
              <a:rPr>
                <a:solidFill>
                  <a:srgbClr val="111111"/>
                </a:solidFill>
                <a:latin typeface="Inter"/>
                <a:ea typeface="Inter"/>
                <a:cs typeface="Inter"/>
              </a:rPr>
              <a:t>Ice</a:t>
            </a:r>
            <a:br/>
            <a:r>
              <a:rPr>
                <a:solidFill>
                  <a:srgbClr val="111111"/>
                </a:solidFill>
                <a:latin typeface="Inter"/>
                <a:ea typeface="Inter"/>
                <a:cs typeface="Inter"/>
              </a:rPr>
              <a:t>R220 G232 B248</a:t>
            </a:r>
            <a:br>
              <a:rPr>
                <a:solidFill>
                  <a:srgbClr val="F2F2F2"/>
                </a:solidFill>
              </a:rPr>
            </a:br>
            <a:r>
              <a:rPr>
                <a:solidFill>
                  <a:srgbClr val="111111"/>
                </a:solidFill>
                <a:latin typeface="Inter"/>
                <a:ea typeface="Inter"/>
                <a:cs typeface="Inter"/>
              </a:rPr>
              <a:t>#DCE8F8</a:t>
            </a:r>
          </a:p>
        </p:txBody>
      </p:sp>
      <p:sp>
        <p:nvSpPr>
          <p:cNvPr id="4336" name="Text Placeholder 10"/>
          <p:cNvSpPr/>
          <p:nvPr>
            <p:ph type="body" idx="29"/>
          </p:nvPr>
        </p:nvSpPr>
        <p:spPr>
          <a:prstGeom prst="rect">
            <a:avLst/>
          </a:prstGeom>
          <a:extLst>
            <a:ext uri="{C572A759-6A51-4108-AA02-DFA0A04FC94B}">
              <ma14:wrappingTextBoxFlag xmlns:ma14="http://schemas.microsoft.com/office/mac/drawingml/2011/main" val="1"/>
            </a:ext>
          </a:extLst>
        </p:spPr>
        <p:txBody>
          <a:bodyPr/>
          <a:lstStyle/>
          <a:p>
            <a:pPr/>
            <a:r>
              <a:rPr>
                <a:solidFill>
                  <a:srgbClr val="111111"/>
                </a:solidFill>
                <a:latin typeface="Inter"/>
                <a:ea typeface="Inter"/>
                <a:cs typeface="Inter"/>
              </a:rPr>
              <a:t>Signal</a:t>
            </a:r>
            <a:br/>
            <a:r>
              <a:rPr>
                <a:solidFill>
                  <a:srgbClr val="111111"/>
                </a:solidFill>
                <a:latin typeface="Inter"/>
                <a:ea typeface="Inter"/>
                <a:cs typeface="Inter"/>
              </a:rPr>
              <a:t>R215 G240 B90</a:t>
            </a:r>
            <a:br>
              <a:rPr>
                <a:solidFill>
                  <a:srgbClr val="F2F2F2"/>
                </a:solidFill>
              </a:rPr>
            </a:br>
            <a:r>
              <a:rPr>
                <a:solidFill>
                  <a:srgbClr val="111111"/>
                </a:solidFill>
                <a:latin typeface="Inter"/>
                <a:ea typeface="Inter"/>
                <a:cs typeface="Inter"/>
              </a:rPr>
              <a:t>#D7F05A</a:t>
            </a:r>
          </a:p>
        </p:txBody>
      </p:sp>
      <p:sp>
        <p:nvSpPr>
          <p:cNvPr id="4337" name="Title 1"/>
          <p:cNvSpPr txBox="1"/>
          <p:nvPr/>
        </p:nvSpPr>
        <p:spPr>
          <a:xfrm>
            <a:off x="537006" y="508753"/>
            <a:ext cx="23309988" cy="2842479"/>
          </a:xfrm>
          <a:prstGeom prst="rect">
            <a:avLst/>
          </a:prstGeom>
          <a:ln w="12700">
            <a:miter lim="400000"/>
          </a:ln>
          <a:extLst>
            <a:ext uri="{C572A759-6A51-4108-AA02-DFA0A04FC94B}">
              <ma14:wrappingTextBoxFlag xmlns:ma14="http://schemas.microsoft.com/office/mac/drawingml/2011/main" val="1"/>
            </a:ext>
          </a:extLst>
        </p:spPr>
        <p:txBody>
          <a:bodyPr lIns="45719" rIns="45719" wrap="none">
            <a:normAutofit fontScale="100000" lnSpcReduction="0"/>
          </a:bodyPr>
          <a:lstStyle>
            <a:lvl1pPr>
              <a:lnSpc>
                <a:spcPct val="110000"/>
              </a:lnSpc>
              <a:spcBef>
                <a:spcPts val="0"/>
              </a:spcBef>
              <a:defRPr spc="-320" sz="9600">
                <a:latin typeface="Arial"/>
                <a:ea typeface="Arial"/>
                <a:cs typeface="Arial"/>
                <a:sym typeface="Arial"/>
              </a:defRPr>
            </a:lvl1pPr>
          </a:lstStyle>
          <a:p>
            <a:pPr/>
            <a:r>
              <a:rPr spc="0">
                <a:solidFill>
                  <a:srgbClr val="172534"/>
                </a:solidFill>
                <a:latin typeface="Space Grotesk"/>
                <a:ea typeface="Space Grotesk"/>
                <a:cs typeface="Space Grotesk"/>
              </a:rPr>
              <a:t>Primary Palette</a:t>
            </a:r>
          </a:p>
        </p:txBody>
      </p:sp>
      <p:sp>
        <p:nvSpPr>
          <p:cNvPr id="4338" name="Text Placeholder 3"/>
          <p:cNvSpPr txBox="1"/>
          <p:nvPr/>
        </p:nvSpPr>
        <p:spPr>
          <a:xfrm>
            <a:off x="713174" y="2108791"/>
            <a:ext cx="8914714" cy="2312364"/>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fontScale="100000" lnSpcReduction="0"/>
          </a:bodyPr>
          <a:lstStyle>
            <a:lvl1pPr defTabSz="825500">
              <a:lnSpc>
                <a:spcPct val="110000"/>
              </a:lnSpc>
              <a:spcBef>
                <a:spcPts val="0"/>
              </a:spcBef>
              <a:defRPr sz="3000">
                <a:solidFill>
                  <a:srgbClr val="808080"/>
                </a:solidFill>
              </a:defRPr>
            </a:lvl1pPr>
          </a:lstStyle>
          <a:p>
            <a:pPr/>
            <a:r>
              <a:rPr>
                <a:solidFill>
                  <a:srgbClr val="172534"/>
                </a:solidFill>
                <a:latin typeface="Inter"/>
                <a:ea typeface="Inter"/>
                <a:cs typeface="Inter"/>
              </a:rPr>
              <a:t>Aligned modules and a single cobalt path express a workflow moving from input to outcome.</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5F7FA"/>
        </a:solidFill>
        <a:effectLst/>
      </p:bgPr>
    </p:bg>
    <p:spTree>
      <p:nvGrpSpPr>
        <p:cNvPr id="1" name=""/>
        <p:cNvGrpSpPr/>
        <p:nvPr/>
      </p:nvGrpSpPr>
      <p:grpSpPr>
        <a:xfrm>
          <a:off x="0" y="0"/>
          <a:ext cx="0" cy="0"/>
          <a:chOff x="0" y="0"/>
          <a:chExt cx="0" cy="0"/>
        </a:xfrm>
      </p:grpSpPr>
      <p:sp>
        <p:nvSpPr>
          <p:cNvPr id="4340" name="Text Placeholder 10"/>
          <p:cNvSpPr txBox="1"/>
          <p:nvPr>
            <p:ph type="body" sz="half" idx="1"/>
          </p:nvPr>
        </p:nvSpPr>
        <p:spPr>
          <a:xfrm>
            <a:off x="537007" y="4318790"/>
            <a:ext cx="23267298" cy="5078420"/>
          </a:xfrm>
          <a:prstGeom prst="rect">
            <a:avLst/>
          </a:prstGeom>
        </p:spPr>
        <p:txBody>
          <a:bodyPr/>
          <a:lstStyle/>
          <a:p>
            <a:pPr>
              <a:defRPr spc="0" sz="16000"/>
            </a:pPr>
            <a:r>
              <a:rPr spc="0">
                <a:solidFill>
                  <a:srgbClr val="172534"/>
                </a:solidFill>
                <a:latin typeface="Space Grotesk"/>
                <a:ea typeface="Space Grotesk"/>
                <a:cs typeface="Space Grotesk"/>
              </a:rPr>
              <a:t>Space Grotesk</a:t>
            </a:r>
            <a:br/>
            <a:r>
              <a:rPr spc="0">
                <a:solidFill>
                  <a:srgbClr val="172534"/>
                </a:solidFill>
                <a:latin typeface="Inter"/>
                <a:ea typeface="Inter"/>
                <a:cs typeface="Inter"/>
              </a:rPr>
              <a:t>Inter</a:t>
            </a:r>
          </a:p>
        </p:txBody>
      </p:sp>
      <p:sp>
        <p:nvSpPr>
          <p:cNvPr id="4341" name="Title 1"/>
          <p:cNvSpPr txBox="1"/>
          <p:nvPr/>
        </p:nvSpPr>
        <p:spPr>
          <a:xfrm>
            <a:off x="537006" y="508753"/>
            <a:ext cx="23309988" cy="2653666"/>
          </a:xfrm>
          <a:prstGeom prst="rect">
            <a:avLst/>
          </a:prstGeom>
          <a:ln w="12700">
            <a:miter lim="400000"/>
          </a:ln>
          <a:extLst>
            <a:ext uri="{C572A759-6A51-4108-AA02-DFA0A04FC94B}">
              <ma14:wrappingTextBoxFlag xmlns:ma14="http://schemas.microsoft.com/office/mac/drawingml/2011/main" val="1"/>
            </a:ext>
          </a:extLst>
        </p:spPr>
        <p:txBody>
          <a:bodyPr lIns="45719" rIns="45719" wrap="none">
            <a:normAutofit fontScale="100000" lnSpcReduction="0"/>
          </a:bodyPr>
          <a:lstStyle>
            <a:lvl1pPr>
              <a:lnSpc>
                <a:spcPct val="110000"/>
              </a:lnSpc>
              <a:spcBef>
                <a:spcPts val="0"/>
              </a:spcBef>
              <a:defRPr spc="0" sz="9600">
                <a:latin typeface="Arial"/>
                <a:ea typeface="Arial"/>
                <a:cs typeface="Arial"/>
                <a:sym typeface="Arial"/>
              </a:defRPr>
            </a:lvl1pPr>
          </a:lstStyle>
          <a:p>
            <a:pPr/>
            <a:r>
              <a:rPr spc="0">
                <a:solidFill>
                  <a:srgbClr val="172534"/>
                </a:solidFill>
                <a:latin typeface="Space Grotesk"/>
                <a:ea typeface="Space Grotesk"/>
                <a:cs typeface="Space Grotesk"/>
              </a:rPr>
              <a:t>Typography</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43" name="Title 1"/>
          <p:cNvSpPr txBox="1"/>
          <p:nvPr/>
        </p:nvSpPr>
        <p:spPr>
          <a:xfrm>
            <a:off x="537006" y="508753"/>
            <a:ext cx="7579771" cy="2213035"/>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lvl1pPr>
              <a:lnSpc>
                <a:spcPct val="110000"/>
              </a:lnSpc>
              <a:spcBef>
                <a:spcPts val="0"/>
              </a:spcBef>
              <a:defRPr spc="-320" sz="9600">
                <a:latin typeface="Arial"/>
                <a:ea typeface="Arial"/>
                <a:cs typeface="Arial"/>
                <a:sym typeface="Arial"/>
              </a:defRPr>
            </a:lvl1pPr>
          </a:lstStyle>
          <a:p>
            <a:pPr/>
            <a:r>
              <a:t>Mockups</a:t>
            </a:r>
          </a:p>
        </p:txBody>
      </p:sp>
      <p:pic>
        <p:nvPicPr>
          <p:cNvPr id="4344" name="hf_20260718_114308_12cccf20-a5c1-45fc-bf2e-7a21c7569c21.png" descr="hf_20260718_114308_12cccf20-a5c1-45fc-bf2e-7a21c7569c21.png"/>
          <p:cNvPicPr>
            <a:picLocks noChangeAspect="1"/>
          </p:cNvPicPr>
          <p:nvPr/>
        </p:nvPicPr>
        <p:blipFill>
          <a:blip r:embed="rId2">
            <a:extLst/>
          </a:blip>
          <a:stretch>
            <a:fillRect/>
          </a:stretch>
        </p:blipFill>
        <p:spPr>
          <a:xfrm>
            <a:off x="7551006" y="1711468"/>
            <a:ext cx="7719798" cy="10293064"/>
          </a:xfrm>
          <a:prstGeom prst="rect">
            <a:avLst/>
          </a:prstGeom>
          <a:ln w="12700">
            <a:miter lim="400000"/>
          </a:ln>
        </p:spPr>
      </p:pic>
      <p:pic>
        <p:nvPicPr>
          <p:cNvPr id="4345" name="hf_20260718_114308_12cccf20-a5c1-45fc-bf2e-7a21c7569c21.png" descr="hf_20260718_114308_12cccf20-a5c1-45fc-bf2e-7a21c7569c21.png"/>
          <p:cNvPicPr>
            <a:picLocks noChangeAspect="1"/>
          </p:cNvPicPr>
          <p:nvPr/>
        </p:nvPicPr>
        <p:blipFill>
          <a:blip r:embed="rId2">
            <a:extLst/>
          </a:blip>
          <a:stretch>
            <a:fillRect/>
          </a:stretch>
        </p:blipFill>
        <p:spPr>
          <a:xfrm>
            <a:off x="15807771" y="1711468"/>
            <a:ext cx="7719798" cy="10293064"/>
          </a:xfrm>
          <a:prstGeom prst="rect">
            <a:avLst/>
          </a:prstGeom>
          <a:ln w="12700">
            <a:miter lim="400000"/>
          </a:ln>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22_BasicWhite">
  <a:themeElements>
    <a:clrScheme name="22_BasicWhite">
      <a:dk1>
        <a:srgbClr val="000000"/>
      </a:dk1>
      <a:lt1>
        <a:srgbClr val="CCCDD1"/>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2_BasicWhite">
      <a:majorFont>
        <a:latin typeface="Helvetica Neue"/>
        <a:ea typeface="Helvetica Neue"/>
        <a:cs typeface="Helvetica Neue"/>
      </a:majorFont>
      <a:minorFont>
        <a:latin typeface="Helvetica"/>
        <a:ea typeface="Helvetica"/>
        <a:cs typeface="Helvetica"/>
      </a:minorFont>
    </a:fontScheme>
    <a:fmtScheme name="22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22_BasicWhite">
  <a:themeElements>
    <a:clrScheme name="22_BasicWhite">
      <a:dk1>
        <a:srgbClr val="000000"/>
      </a:dk1>
      <a:lt1>
        <a:srgbClr val="FFFFFF"/>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2_BasicWhite">
      <a:majorFont>
        <a:latin typeface="Helvetica Neue"/>
        <a:ea typeface="Helvetica Neue"/>
        <a:cs typeface="Helvetica Neue"/>
      </a:majorFont>
      <a:minorFont>
        <a:latin typeface="Helvetica"/>
        <a:ea typeface="Helvetica"/>
        <a:cs typeface="Helvetica"/>
      </a:minorFont>
    </a:fontScheme>
    <a:fmtScheme name="22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